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vml" ContentType="application/vnd.openxmlformats-officedocument.vmlDrawin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83" r:id="rId1"/>
  </p:sldMasterIdLst>
  <p:notesMasterIdLst>
    <p:notesMasterId r:id="rId28"/>
  </p:notesMasterIdLst>
  <p:sldIdLst>
    <p:sldId id="531" r:id="rId2"/>
    <p:sldId id="532" r:id="rId3"/>
    <p:sldId id="533" r:id="rId4"/>
    <p:sldId id="535" r:id="rId5"/>
    <p:sldId id="538" r:id="rId6"/>
    <p:sldId id="540" r:id="rId7"/>
    <p:sldId id="534" r:id="rId8"/>
    <p:sldId id="536" r:id="rId9"/>
    <p:sldId id="564" r:id="rId10"/>
    <p:sldId id="541" r:id="rId11"/>
    <p:sldId id="542" r:id="rId12"/>
    <p:sldId id="544" r:id="rId13"/>
    <p:sldId id="545" r:id="rId14"/>
    <p:sldId id="561" r:id="rId15"/>
    <p:sldId id="567" r:id="rId16"/>
    <p:sldId id="563" r:id="rId17"/>
    <p:sldId id="562" r:id="rId18"/>
    <p:sldId id="527" r:id="rId19"/>
    <p:sldId id="543" r:id="rId20"/>
    <p:sldId id="546" r:id="rId21"/>
    <p:sldId id="547" r:id="rId22"/>
    <p:sldId id="568" r:id="rId23"/>
    <p:sldId id="551" r:id="rId24"/>
    <p:sldId id="552" r:id="rId25"/>
    <p:sldId id="553" r:id="rId26"/>
    <p:sldId id="555" r:id="rId27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000" kern="1200">
        <a:solidFill>
          <a:srgbClr val="3F3F3F"/>
        </a:solidFill>
        <a:latin typeface="Palatino" charset="0"/>
        <a:ea typeface="华文宋体" pitchFamily="2" charset="-122"/>
        <a:cs typeface="+mn-cs"/>
        <a:sym typeface="Palatino" charset="0"/>
      </a:defRPr>
    </a:lvl1pPr>
    <a:lvl2pPr marL="455590" indent="1589" algn="ctr" rtl="0" fontAlgn="base">
      <a:spcBef>
        <a:spcPct val="0"/>
      </a:spcBef>
      <a:spcAft>
        <a:spcPct val="0"/>
      </a:spcAft>
      <a:defRPr sz="4000" kern="1200">
        <a:solidFill>
          <a:srgbClr val="3F3F3F"/>
        </a:solidFill>
        <a:latin typeface="Palatino" charset="0"/>
        <a:ea typeface="华文宋体" pitchFamily="2" charset="-122"/>
        <a:cs typeface="+mn-cs"/>
        <a:sym typeface="Palatino" charset="0"/>
      </a:defRPr>
    </a:lvl2pPr>
    <a:lvl3pPr marL="912767" indent="1589" algn="ctr" rtl="0" fontAlgn="base">
      <a:spcBef>
        <a:spcPct val="0"/>
      </a:spcBef>
      <a:spcAft>
        <a:spcPct val="0"/>
      </a:spcAft>
      <a:defRPr sz="4000" kern="1200">
        <a:solidFill>
          <a:srgbClr val="3F3F3F"/>
        </a:solidFill>
        <a:latin typeface="Palatino" charset="0"/>
        <a:ea typeface="华文宋体" pitchFamily="2" charset="-122"/>
        <a:cs typeface="+mn-cs"/>
        <a:sym typeface="Palatino" charset="0"/>
      </a:defRPr>
    </a:lvl3pPr>
    <a:lvl4pPr marL="1369943" indent="1589" algn="ctr" rtl="0" fontAlgn="base">
      <a:spcBef>
        <a:spcPct val="0"/>
      </a:spcBef>
      <a:spcAft>
        <a:spcPct val="0"/>
      </a:spcAft>
      <a:defRPr sz="4000" kern="1200">
        <a:solidFill>
          <a:srgbClr val="3F3F3F"/>
        </a:solidFill>
        <a:latin typeface="Palatino" charset="0"/>
        <a:ea typeface="华文宋体" pitchFamily="2" charset="-122"/>
        <a:cs typeface="+mn-cs"/>
        <a:sym typeface="Palatino" charset="0"/>
      </a:defRPr>
    </a:lvl4pPr>
    <a:lvl5pPr marL="1827119" indent="1589" algn="ctr" rtl="0" fontAlgn="base">
      <a:spcBef>
        <a:spcPct val="0"/>
      </a:spcBef>
      <a:spcAft>
        <a:spcPct val="0"/>
      </a:spcAft>
      <a:defRPr sz="4000" kern="1200">
        <a:solidFill>
          <a:srgbClr val="3F3F3F"/>
        </a:solidFill>
        <a:latin typeface="Palatino" charset="0"/>
        <a:ea typeface="华文宋体" pitchFamily="2" charset="-122"/>
        <a:cs typeface="+mn-cs"/>
        <a:sym typeface="Palatino" charset="0"/>
      </a:defRPr>
    </a:lvl5pPr>
    <a:lvl6pPr marL="2285884" algn="l" defTabSz="914354" rtl="0" eaLnBrk="1" latinLnBrk="0" hangingPunct="1">
      <a:defRPr sz="4000" kern="1200">
        <a:solidFill>
          <a:srgbClr val="3F3F3F"/>
        </a:solidFill>
        <a:latin typeface="Palatino" charset="0"/>
        <a:ea typeface="华文宋体" pitchFamily="2" charset="-122"/>
        <a:cs typeface="+mn-cs"/>
        <a:sym typeface="Palatino" charset="0"/>
      </a:defRPr>
    </a:lvl6pPr>
    <a:lvl7pPr marL="2743060" algn="l" defTabSz="914354" rtl="0" eaLnBrk="1" latinLnBrk="0" hangingPunct="1">
      <a:defRPr sz="4000" kern="1200">
        <a:solidFill>
          <a:srgbClr val="3F3F3F"/>
        </a:solidFill>
        <a:latin typeface="Palatino" charset="0"/>
        <a:ea typeface="华文宋体" pitchFamily="2" charset="-122"/>
        <a:cs typeface="+mn-cs"/>
        <a:sym typeface="Palatino" charset="0"/>
      </a:defRPr>
    </a:lvl7pPr>
    <a:lvl8pPr marL="3200236" algn="l" defTabSz="914354" rtl="0" eaLnBrk="1" latinLnBrk="0" hangingPunct="1">
      <a:defRPr sz="4000" kern="1200">
        <a:solidFill>
          <a:srgbClr val="3F3F3F"/>
        </a:solidFill>
        <a:latin typeface="Palatino" charset="0"/>
        <a:ea typeface="华文宋体" pitchFamily="2" charset="-122"/>
        <a:cs typeface="+mn-cs"/>
        <a:sym typeface="Palatino" charset="0"/>
      </a:defRPr>
    </a:lvl8pPr>
    <a:lvl9pPr marL="3657413" algn="l" defTabSz="914354" rtl="0" eaLnBrk="1" latinLnBrk="0" hangingPunct="1">
      <a:defRPr sz="4000" kern="1200">
        <a:solidFill>
          <a:srgbClr val="3F3F3F"/>
        </a:solidFill>
        <a:latin typeface="Palatino" charset="0"/>
        <a:ea typeface="华文宋体" pitchFamily="2" charset="-122"/>
        <a:cs typeface="+mn-cs"/>
        <a:sym typeface="Palatino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084" autoAdjust="0"/>
  </p:normalViewPr>
  <p:slideViewPr>
    <p:cSldViewPr>
      <p:cViewPr>
        <p:scale>
          <a:sx n="60" d="100"/>
          <a:sy n="60" d="100"/>
        </p:scale>
        <p:origin x="-1752" y="-240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2210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344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9D3502-81C6-2C4B-B1F1-66D9BCA551F0}" type="doc">
      <dgm:prSet loTypeId="urn:microsoft.com/office/officeart/2005/8/layout/hierarchy4" loCatId="" qsTypeId="urn:microsoft.com/office/officeart/2005/8/quickstyle/3D3" qsCatId="3D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7549C3B5-7B26-C64A-B88C-F3C4E4AB0AFA}">
      <dgm:prSet phldrT="[文本]"/>
      <dgm:spPr/>
      <dgm:t>
        <a:bodyPr/>
        <a:lstStyle/>
        <a:p>
          <a:r>
            <a:rPr lang="zh-CN" altLang="en-US" dirty="0" smtClean="0"/>
            <a:t>项目视图</a:t>
          </a:r>
          <a:endParaRPr lang="zh-CN" altLang="en-US" dirty="0"/>
        </a:p>
      </dgm:t>
    </dgm:pt>
    <dgm:pt modelId="{4A854E6F-9AE5-B646-8D41-0BE96CAAA558}" type="parTrans" cxnId="{FA935385-23B8-D942-9DC0-BECEABF3EF17}">
      <dgm:prSet/>
      <dgm:spPr/>
      <dgm:t>
        <a:bodyPr/>
        <a:lstStyle/>
        <a:p>
          <a:endParaRPr lang="zh-CN" altLang="en-US"/>
        </a:p>
      </dgm:t>
    </dgm:pt>
    <dgm:pt modelId="{EA495E03-4E24-954A-8F4C-AD8644C80583}" type="sibTrans" cxnId="{FA935385-23B8-D942-9DC0-BECEABF3EF17}">
      <dgm:prSet/>
      <dgm:spPr/>
      <dgm:t>
        <a:bodyPr/>
        <a:lstStyle/>
        <a:p>
          <a:endParaRPr lang="zh-CN" altLang="en-US"/>
        </a:p>
      </dgm:t>
    </dgm:pt>
    <dgm:pt modelId="{B6A499AB-41B0-3B47-BCDD-548A3D6AD867}">
      <dgm:prSet phldrT="[文本]"/>
      <dgm:spPr/>
      <dgm:t>
        <a:bodyPr/>
        <a:lstStyle/>
        <a:p>
          <a:r>
            <a:rPr lang="zh-CN" altLang="en-US" dirty="0" smtClean="0"/>
            <a:t>事件</a:t>
          </a:r>
          <a:endParaRPr lang="zh-CN" altLang="en-US" dirty="0"/>
        </a:p>
      </dgm:t>
    </dgm:pt>
    <dgm:pt modelId="{E034B1B3-8BDA-8542-95EB-1CCD2784FC31}" type="parTrans" cxnId="{6DC4C737-2E64-B04C-AD89-0E1A9A12110A}">
      <dgm:prSet/>
      <dgm:spPr/>
      <dgm:t>
        <a:bodyPr/>
        <a:lstStyle/>
        <a:p>
          <a:endParaRPr lang="zh-CN" altLang="en-US"/>
        </a:p>
      </dgm:t>
    </dgm:pt>
    <dgm:pt modelId="{5597D9DA-1436-964D-A592-2B9EEAB6D89B}" type="sibTrans" cxnId="{6DC4C737-2E64-B04C-AD89-0E1A9A12110A}">
      <dgm:prSet/>
      <dgm:spPr/>
      <dgm:t>
        <a:bodyPr/>
        <a:lstStyle/>
        <a:p>
          <a:endParaRPr lang="zh-CN" altLang="en-US"/>
        </a:p>
      </dgm:t>
    </dgm:pt>
    <dgm:pt modelId="{B7F23FCB-8797-E34E-BC24-3F0A13C49A38}">
      <dgm:prSet phldrT="[文本]"/>
      <dgm:spPr/>
      <dgm:t>
        <a:bodyPr/>
        <a:lstStyle/>
        <a:p>
          <a:r>
            <a:rPr lang="zh-CN" altLang="en-US" dirty="0" smtClean="0"/>
            <a:t>报告</a:t>
          </a:r>
          <a:endParaRPr lang="zh-CN" altLang="en-US" dirty="0"/>
        </a:p>
      </dgm:t>
    </dgm:pt>
    <dgm:pt modelId="{4BFCD46A-AA02-0E47-A191-AAEA70451B3E}" type="parTrans" cxnId="{B5C3B8B9-869B-7E46-824C-1065C82859F9}">
      <dgm:prSet/>
      <dgm:spPr/>
      <dgm:t>
        <a:bodyPr/>
        <a:lstStyle/>
        <a:p>
          <a:endParaRPr lang="zh-CN" altLang="en-US"/>
        </a:p>
      </dgm:t>
    </dgm:pt>
    <dgm:pt modelId="{1A12EC61-9389-E749-BF15-4737855AFCBD}" type="sibTrans" cxnId="{B5C3B8B9-869B-7E46-824C-1065C82859F9}">
      <dgm:prSet/>
      <dgm:spPr/>
      <dgm:t>
        <a:bodyPr/>
        <a:lstStyle/>
        <a:p>
          <a:endParaRPr lang="zh-CN" altLang="en-US"/>
        </a:p>
      </dgm:t>
    </dgm:pt>
    <dgm:pt modelId="{7304B9E9-E5B7-DE4E-8683-AD4B5C1CB985}">
      <dgm:prSet phldrT="[文本]"/>
      <dgm:spPr/>
      <dgm:t>
        <a:bodyPr/>
        <a:lstStyle/>
        <a:p>
          <a:r>
            <a:rPr lang="zh-CN" altLang="en-US" b="1" dirty="0" smtClean="0"/>
            <a:t>逾期</a:t>
          </a:r>
          <a:endParaRPr lang="zh-CN" altLang="en-US" dirty="0"/>
        </a:p>
      </dgm:t>
    </dgm:pt>
    <dgm:pt modelId="{7CA0FDCA-1843-9A4E-989D-2E9B3DD9124C}" type="parTrans" cxnId="{8E19652C-A31A-4945-B7EC-13C9F06EB8FC}">
      <dgm:prSet/>
      <dgm:spPr/>
      <dgm:t>
        <a:bodyPr/>
        <a:lstStyle/>
        <a:p>
          <a:endParaRPr lang="zh-CN" altLang="en-US"/>
        </a:p>
      </dgm:t>
    </dgm:pt>
    <dgm:pt modelId="{CD1D69A2-D572-F941-BEDB-54D5558F7A2B}" type="sibTrans" cxnId="{8E19652C-A31A-4945-B7EC-13C9F06EB8FC}">
      <dgm:prSet/>
      <dgm:spPr/>
      <dgm:t>
        <a:bodyPr/>
        <a:lstStyle/>
        <a:p>
          <a:endParaRPr lang="zh-CN" altLang="en-US"/>
        </a:p>
      </dgm:t>
    </dgm:pt>
    <dgm:pt modelId="{3329235C-702D-CD40-9FC1-9CD5A7D14251}">
      <dgm:prSet phldrT="[文本]"/>
      <dgm:spPr/>
      <dgm:t>
        <a:bodyPr/>
        <a:lstStyle/>
        <a:p>
          <a:r>
            <a:rPr lang="en-US" altLang="zh-TW" b="1" dirty="0" smtClean="0"/>
            <a:t>30 </a:t>
          </a:r>
          <a:r>
            <a:rPr lang="zh-TW" altLang="en-US" b="1" dirty="0" smtClean="0"/>
            <a:t>天汇总</a:t>
          </a:r>
          <a:endParaRPr lang="zh-CN" altLang="en-US" dirty="0"/>
        </a:p>
      </dgm:t>
    </dgm:pt>
    <dgm:pt modelId="{FE88FF5F-3652-F64D-93FB-FC441C116C94}" type="parTrans" cxnId="{D133DC8E-E346-5A4C-8AA5-47739B088B3A}">
      <dgm:prSet/>
      <dgm:spPr/>
      <dgm:t>
        <a:bodyPr/>
        <a:lstStyle/>
        <a:p>
          <a:endParaRPr lang="zh-CN" altLang="en-US"/>
        </a:p>
      </dgm:t>
    </dgm:pt>
    <dgm:pt modelId="{4FFC16AE-94C5-0548-B6DC-177C0454B6FA}" type="sibTrans" cxnId="{D133DC8E-E346-5A4C-8AA5-47739B088B3A}">
      <dgm:prSet/>
      <dgm:spPr/>
      <dgm:t>
        <a:bodyPr/>
        <a:lstStyle/>
        <a:p>
          <a:endParaRPr lang="zh-CN" altLang="en-US"/>
        </a:p>
      </dgm:t>
    </dgm:pt>
    <dgm:pt modelId="{35FA88B5-270F-D34A-B096-F7249DDA17CA}">
      <dgm:prSet phldrT="[文本]"/>
      <dgm:spPr/>
      <dgm:t>
        <a:bodyPr/>
        <a:lstStyle/>
        <a:p>
          <a:r>
            <a:rPr lang="zh-CN" altLang="en-US" b="1" dirty="0" smtClean="0"/>
            <a:t>最近更新</a:t>
          </a:r>
          <a:endParaRPr lang="zh-CN" altLang="en-US" dirty="0"/>
        </a:p>
      </dgm:t>
    </dgm:pt>
    <dgm:pt modelId="{12D18661-22CB-8340-8C94-51BADD7DE0D0}" type="parTrans" cxnId="{EF626709-D2ED-814E-ADF4-C1F383274638}">
      <dgm:prSet/>
      <dgm:spPr/>
      <dgm:t>
        <a:bodyPr/>
        <a:lstStyle/>
        <a:p>
          <a:endParaRPr lang="zh-CN" altLang="en-US"/>
        </a:p>
      </dgm:t>
    </dgm:pt>
    <dgm:pt modelId="{0BA1FB3A-013E-E647-8A8D-938086131443}" type="sibTrans" cxnId="{EF626709-D2ED-814E-ADF4-C1F383274638}">
      <dgm:prSet/>
      <dgm:spPr/>
      <dgm:t>
        <a:bodyPr/>
        <a:lstStyle/>
        <a:p>
          <a:endParaRPr lang="zh-CN" altLang="en-US"/>
        </a:p>
      </dgm:t>
    </dgm:pt>
    <dgm:pt modelId="{4530550D-3F74-6948-8EC8-2FDF2C7236F8}">
      <dgm:prSet phldrT="[文本]"/>
      <dgm:spPr/>
      <dgm:t>
        <a:bodyPr/>
        <a:lstStyle/>
        <a:p>
          <a:r>
            <a:rPr lang="zh-CN" altLang="en-US" dirty="0" smtClean="0"/>
            <a:t>活动</a:t>
          </a:r>
          <a:endParaRPr lang="zh-CN" altLang="en-US" dirty="0"/>
        </a:p>
      </dgm:t>
    </dgm:pt>
    <dgm:pt modelId="{C2F41194-D5E7-554D-A898-078888792219}" type="parTrans" cxnId="{CD847971-01EE-1445-8664-DE7CE21DE646}">
      <dgm:prSet/>
      <dgm:spPr/>
      <dgm:t>
        <a:bodyPr/>
        <a:lstStyle/>
        <a:p>
          <a:endParaRPr lang="zh-CN" altLang="en-US"/>
        </a:p>
      </dgm:t>
    </dgm:pt>
    <dgm:pt modelId="{209D7AC3-585B-5D4B-8DC7-4CDAF356FA97}" type="sibTrans" cxnId="{CD847971-01EE-1445-8664-DE7CE21DE646}">
      <dgm:prSet/>
      <dgm:spPr/>
      <dgm:t>
        <a:bodyPr/>
        <a:lstStyle/>
        <a:p>
          <a:endParaRPr lang="zh-CN" altLang="en-US"/>
        </a:p>
      </dgm:t>
    </dgm:pt>
    <dgm:pt modelId="{119DAD20-C956-7348-A1BE-291372FE6C87}">
      <dgm:prSet phldrT="[文本]"/>
      <dgm:spPr/>
      <dgm:t>
        <a:bodyPr/>
        <a:lstStyle/>
        <a:p>
          <a:r>
            <a:rPr lang="zh-CN" altLang="en-US" dirty="0" smtClean="0"/>
            <a:t>过滤器</a:t>
          </a:r>
          <a:endParaRPr lang="zh-CN" altLang="en-US" dirty="0"/>
        </a:p>
      </dgm:t>
    </dgm:pt>
    <dgm:pt modelId="{23EAD399-80C3-7049-81B3-2294397A3ED2}" type="parTrans" cxnId="{B5C7CA7B-EAD2-2F43-A754-CFC92B017716}">
      <dgm:prSet/>
      <dgm:spPr/>
      <dgm:t>
        <a:bodyPr/>
        <a:lstStyle/>
        <a:p>
          <a:endParaRPr lang="zh-CN" altLang="en-US"/>
        </a:p>
      </dgm:t>
    </dgm:pt>
    <dgm:pt modelId="{BCFCDCC3-682F-4F45-BE12-183ABF87C5D3}" type="sibTrans" cxnId="{B5C7CA7B-EAD2-2F43-A754-CFC92B017716}">
      <dgm:prSet/>
      <dgm:spPr/>
      <dgm:t>
        <a:bodyPr/>
        <a:lstStyle/>
        <a:p>
          <a:endParaRPr lang="zh-CN" altLang="en-US"/>
        </a:p>
      </dgm:t>
    </dgm:pt>
    <dgm:pt modelId="{31CC10F4-D8BE-6A42-BF3E-4DB0BC64D90A}" type="pres">
      <dgm:prSet presAssocID="{DA9D3502-81C6-2C4B-B1F1-66D9BCA551F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DA38B00-FF9A-0344-9412-6F0E44F648BF}" type="pres">
      <dgm:prSet presAssocID="{7549C3B5-7B26-C64A-B88C-F3C4E4AB0AFA}" presName="vertOne" presStyleCnt="0"/>
      <dgm:spPr/>
    </dgm:pt>
    <dgm:pt modelId="{A9D9DECF-2439-6C41-AF4C-DD554C940D4B}" type="pres">
      <dgm:prSet presAssocID="{7549C3B5-7B26-C64A-B88C-F3C4E4AB0AFA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ABAD55-7DDB-C345-86AC-207733FDDED2}" type="pres">
      <dgm:prSet presAssocID="{7549C3B5-7B26-C64A-B88C-F3C4E4AB0AFA}" presName="parTransOne" presStyleCnt="0"/>
      <dgm:spPr/>
    </dgm:pt>
    <dgm:pt modelId="{25533FD4-06A9-FC4B-A0A5-5B94D415F10E}" type="pres">
      <dgm:prSet presAssocID="{7549C3B5-7B26-C64A-B88C-F3C4E4AB0AFA}" presName="horzOne" presStyleCnt="0"/>
      <dgm:spPr/>
    </dgm:pt>
    <dgm:pt modelId="{18CB9632-73B9-0C4E-A771-7A7D4EA40655}" type="pres">
      <dgm:prSet presAssocID="{B6A499AB-41B0-3B47-BCDD-548A3D6AD867}" presName="vertTwo" presStyleCnt="0"/>
      <dgm:spPr/>
    </dgm:pt>
    <dgm:pt modelId="{8B8CB996-2FE0-8B42-B880-775B94F30693}" type="pres">
      <dgm:prSet presAssocID="{B6A499AB-41B0-3B47-BCDD-548A3D6AD867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334B0E5-BF76-8541-9719-3357AC4A35AE}" type="pres">
      <dgm:prSet presAssocID="{B6A499AB-41B0-3B47-BCDD-548A3D6AD867}" presName="parTransTwo" presStyleCnt="0"/>
      <dgm:spPr/>
    </dgm:pt>
    <dgm:pt modelId="{7B968CF2-3663-274A-B6EA-AD75ECD8C3E0}" type="pres">
      <dgm:prSet presAssocID="{B6A499AB-41B0-3B47-BCDD-548A3D6AD867}" presName="horzTwo" presStyleCnt="0"/>
      <dgm:spPr/>
    </dgm:pt>
    <dgm:pt modelId="{EBB7A07A-92A5-4D40-B1A0-490EE2ECD463}" type="pres">
      <dgm:prSet presAssocID="{7304B9E9-E5B7-DE4E-8683-AD4B5C1CB985}" presName="vertThree" presStyleCnt="0"/>
      <dgm:spPr/>
    </dgm:pt>
    <dgm:pt modelId="{00EC8F11-04E9-894B-8AF2-415D96D40F3A}" type="pres">
      <dgm:prSet presAssocID="{7304B9E9-E5B7-DE4E-8683-AD4B5C1CB985}" presName="txThre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93F3BF-01E8-FF4F-A41A-9162D088675F}" type="pres">
      <dgm:prSet presAssocID="{7304B9E9-E5B7-DE4E-8683-AD4B5C1CB985}" presName="horzThree" presStyleCnt="0"/>
      <dgm:spPr/>
    </dgm:pt>
    <dgm:pt modelId="{350DB1C9-4FBC-1D41-BE12-163B0D5C1F66}" type="pres">
      <dgm:prSet presAssocID="{CD1D69A2-D572-F941-BEDB-54D5558F7A2B}" presName="sibSpaceThree" presStyleCnt="0"/>
      <dgm:spPr/>
    </dgm:pt>
    <dgm:pt modelId="{BF3C3D3A-B299-6240-8785-71A86F1C6341}" type="pres">
      <dgm:prSet presAssocID="{3329235C-702D-CD40-9FC1-9CD5A7D14251}" presName="vertThree" presStyleCnt="0"/>
      <dgm:spPr/>
    </dgm:pt>
    <dgm:pt modelId="{BC33A237-A7B3-1148-8C8A-075C79A20728}" type="pres">
      <dgm:prSet presAssocID="{3329235C-702D-CD40-9FC1-9CD5A7D14251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E74EE5-4961-344B-8EBD-68EE5E97508C}" type="pres">
      <dgm:prSet presAssocID="{3329235C-702D-CD40-9FC1-9CD5A7D14251}" presName="horzThree" presStyleCnt="0"/>
      <dgm:spPr/>
    </dgm:pt>
    <dgm:pt modelId="{BE0EEB84-C718-694B-B6D7-120247609154}" type="pres">
      <dgm:prSet presAssocID="{4FFC16AE-94C5-0548-B6DC-177C0454B6FA}" presName="sibSpaceThree" presStyleCnt="0"/>
      <dgm:spPr/>
    </dgm:pt>
    <dgm:pt modelId="{216AF689-A5F1-B64A-8DC6-A0AC23F9EF6C}" type="pres">
      <dgm:prSet presAssocID="{35FA88B5-270F-D34A-B096-F7249DDA17CA}" presName="vertThree" presStyleCnt="0"/>
      <dgm:spPr/>
    </dgm:pt>
    <dgm:pt modelId="{4F1E5772-E083-1F48-B624-D7D0C11F90FD}" type="pres">
      <dgm:prSet presAssocID="{35FA88B5-270F-D34A-B096-F7249DDA17CA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0ABBD0-1C36-EF49-B478-86EE74A42D07}" type="pres">
      <dgm:prSet presAssocID="{35FA88B5-270F-D34A-B096-F7249DDA17CA}" presName="horzThree" presStyleCnt="0"/>
      <dgm:spPr/>
    </dgm:pt>
    <dgm:pt modelId="{873E0BC4-9194-7041-9CDD-282FED9AF7D9}" type="pres">
      <dgm:prSet presAssocID="{0BA1FB3A-013E-E647-8A8D-938086131443}" presName="sibSpaceThree" presStyleCnt="0"/>
      <dgm:spPr/>
    </dgm:pt>
    <dgm:pt modelId="{FA07F1BC-FA86-C144-8D15-B3C14A5DCC58}" type="pres">
      <dgm:prSet presAssocID="{119DAD20-C956-7348-A1BE-291372FE6C87}" presName="vertThree" presStyleCnt="0"/>
      <dgm:spPr/>
    </dgm:pt>
    <dgm:pt modelId="{B45884D0-3F52-B647-B3A5-2CCE32192006}" type="pres">
      <dgm:prSet presAssocID="{119DAD20-C956-7348-A1BE-291372FE6C87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7E5FEA-79F2-0647-BD82-2533611955D4}" type="pres">
      <dgm:prSet presAssocID="{119DAD20-C956-7348-A1BE-291372FE6C87}" presName="horzThree" presStyleCnt="0"/>
      <dgm:spPr/>
    </dgm:pt>
    <dgm:pt modelId="{2276EBA3-277C-3C4E-AB16-CEBA898DAAAD}" type="pres">
      <dgm:prSet presAssocID="{5597D9DA-1436-964D-A592-2B9EEAB6D89B}" presName="sibSpaceTwo" presStyleCnt="0"/>
      <dgm:spPr/>
    </dgm:pt>
    <dgm:pt modelId="{18C74967-59CD-BD4C-BA9A-4B590ED9640B}" type="pres">
      <dgm:prSet presAssocID="{4530550D-3F74-6948-8EC8-2FDF2C7236F8}" presName="vertTwo" presStyleCnt="0"/>
      <dgm:spPr/>
    </dgm:pt>
    <dgm:pt modelId="{0F8582B0-7311-B641-B4DB-8C29C8E5EBBF}" type="pres">
      <dgm:prSet presAssocID="{4530550D-3F74-6948-8EC8-2FDF2C7236F8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45ACC6-CCDD-5144-A0BB-EABA4E938FCD}" type="pres">
      <dgm:prSet presAssocID="{4530550D-3F74-6948-8EC8-2FDF2C7236F8}" presName="horzTwo" presStyleCnt="0"/>
      <dgm:spPr/>
    </dgm:pt>
    <dgm:pt modelId="{709FFBB8-30B7-3D48-9FBB-C46D4D052D73}" type="pres">
      <dgm:prSet presAssocID="{209D7AC3-585B-5D4B-8DC7-4CDAF356FA97}" presName="sibSpaceTwo" presStyleCnt="0"/>
      <dgm:spPr/>
    </dgm:pt>
    <dgm:pt modelId="{1EB23D7A-CB36-9940-9A28-59D1A745EADE}" type="pres">
      <dgm:prSet presAssocID="{B7F23FCB-8797-E34E-BC24-3F0A13C49A38}" presName="vertTwo" presStyleCnt="0"/>
      <dgm:spPr/>
    </dgm:pt>
    <dgm:pt modelId="{A4FE2B53-9BED-4045-A094-840D3DB187CA}" type="pres">
      <dgm:prSet presAssocID="{B7F23FCB-8797-E34E-BC24-3F0A13C49A38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8DEA57-AFC6-C641-8730-8043C1C59DC7}" type="pres">
      <dgm:prSet presAssocID="{B7F23FCB-8797-E34E-BC24-3F0A13C49A38}" presName="horzTwo" presStyleCnt="0"/>
      <dgm:spPr/>
    </dgm:pt>
  </dgm:ptLst>
  <dgm:cxnLst>
    <dgm:cxn modelId="{FBB34ABD-A524-3247-BA02-2E90A3D2A124}" type="presOf" srcId="{35FA88B5-270F-D34A-B096-F7249DDA17CA}" destId="{4F1E5772-E083-1F48-B624-D7D0C11F90FD}" srcOrd="0" destOrd="0" presId="urn:microsoft.com/office/officeart/2005/8/layout/hierarchy4"/>
    <dgm:cxn modelId="{D133DC8E-E346-5A4C-8AA5-47739B088B3A}" srcId="{B6A499AB-41B0-3B47-BCDD-548A3D6AD867}" destId="{3329235C-702D-CD40-9FC1-9CD5A7D14251}" srcOrd="1" destOrd="0" parTransId="{FE88FF5F-3652-F64D-93FB-FC441C116C94}" sibTransId="{4FFC16AE-94C5-0548-B6DC-177C0454B6FA}"/>
    <dgm:cxn modelId="{B5C3B8B9-869B-7E46-824C-1065C82859F9}" srcId="{7549C3B5-7B26-C64A-B88C-F3C4E4AB0AFA}" destId="{B7F23FCB-8797-E34E-BC24-3F0A13C49A38}" srcOrd="2" destOrd="0" parTransId="{4BFCD46A-AA02-0E47-A191-AAEA70451B3E}" sibTransId="{1A12EC61-9389-E749-BF15-4737855AFCBD}"/>
    <dgm:cxn modelId="{6AA550E1-FA79-7548-A8E2-916E609576D1}" type="presOf" srcId="{DA9D3502-81C6-2C4B-B1F1-66D9BCA551F0}" destId="{31CC10F4-D8BE-6A42-BF3E-4DB0BC64D90A}" srcOrd="0" destOrd="0" presId="urn:microsoft.com/office/officeart/2005/8/layout/hierarchy4"/>
    <dgm:cxn modelId="{EC8EB03F-E30C-AE47-BE53-43940EF2644B}" type="presOf" srcId="{7549C3B5-7B26-C64A-B88C-F3C4E4AB0AFA}" destId="{A9D9DECF-2439-6C41-AF4C-DD554C940D4B}" srcOrd="0" destOrd="0" presId="urn:microsoft.com/office/officeart/2005/8/layout/hierarchy4"/>
    <dgm:cxn modelId="{EDA7B92D-1DAF-1B4E-BAE9-2F05D27E3063}" type="presOf" srcId="{119DAD20-C956-7348-A1BE-291372FE6C87}" destId="{B45884D0-3F52-B647-B3A5-2CCE32192006}" srcOrd="0" destOrd="0" presId="urn:microsoft.com/office/officeart/2005/8/layout/hierarchy4"/>
    <dgm:cxn modelId="{B5C7CA7B-EAD2-2F43-A754-CFC92B017716}" srcId="{B6A499AB-41B0-3B47-BCDD-548A3D6AD867}" destId="{119DAD20-C956-7348-A1BE-291372FE6C87}" srcOrd="3" destOrd="0" parTransId="{23EAD399-80C3-7049-81B3-2294397A3ED2}" sibTransId="{BCFCDCC3-682F-4F45-BE12-183ABF87C5D3}"/>
    <dgm:cxn modelId="{1BC12F77-27EA-2149-83CA-AD3ADC297ED8}" type="presOf" srcId="{4530550D-3F74-6948-8EC8-2FDF2C7236F8}" destId="{0F8582B0-7311-B641-B4DB-8C29C8E5EBBF}" srcOrd="0" destOrd="0" presId="urn:microsoft.com/office/officeart/2005/8/layout/hierarchy4"/>
    <dgm:cxn modelId="{9A1A13D3-1108-8044-9D71-D7E373813852}" type="presOf" srcId="{B6A499AB-41B0-3B47-BCDD-548A3D6AD867}" destId="{8B8CB996-2FE0-8B42-B880-775B94F30693}" srcOrd="0" destOrd="0" presId="urn:microsoft.com/office/officeart/2005/8/layout/hierarchy4"/>
    <dgm:cxn modelId="{FA935385-23B8-D942-9DC0-BECEABF3EF17}" srcId="{DA9D3502-81C6-2C4B-B1F1-66D9BCA551F0}" destId="{7549C3B5-7B26-C64A-B88C-F3C4E4AB0AFA}" srcOrd="0" destOrd="0" parTransId="{4A854E6F-9AE5-B646-8D41-0BE96CAAA558}" sibTransId="{EA495E03-4E24-954A-8F4C-AD8644C80583}"/>
    <dgm:cxn modelId="{6DC4C737-2E64-B04C-AD89-0E1A9A12110A}" srcId="{7549C3B5-7B26-C64A-B88C-F3C4E4AB0AFA}" destId="{B6A499AB-41B0-3B47-BCDD-548A3D6AD867}" srcOrd="0" destOrd="0" parTransId="{E034B1B3-8BDA-8542-95EB-1CCD2784FC31}" sibTransId="{5597D9DA-1436-964D-A592-2B9EEAB6D89B}"/>
    <dgm:cxn modelId="{2ECF2ACC-FF72-A649-903E-EE341E4C131B}" type="presOf" srcId="{B7F23FCB-8797-E34E-BC24-3F0A13C49A38}" destId="{A4FE2B53-9BED-4045-A094-840D3DB187CA}" srcOrd="0" destOrd="0" presId="urn:microsoft.com/office/officeart/2005/8/layout/hierarchy4"/>
    <dgm:cxn modelId="{AEB48184-F4F0-6548-A2EF-5ED4B61F3DFA}" type="presOf" srcId="{7304B9E9-E5B7-DE4E-8683-AD4B5C1CB985}" destId="{00EC8F11-04E9-894B-8AF2-415D96D40F3A}" srcOrd="0" destOrd="0" presId="urn:microsoft.com/office/officeart/2005/8/layout/hierarchy4"/>
    <dgm:cxn modelId="{F81F61DF-812B-904F-83A4-66BD93EEFEC1}" type="presOf" srcId="{3329235C-702D-CD40-9FC1-9CD5A7D14251}" destId="{BC33A237-A7B3-1148-8C8A-075C79A20728}" srcOrd="0" destOrd="0" presId="urn:microsoft.com/office/officeart/2005/8/layout/hierarchy4"/>
    <dgm:cxn modelId="{8E19652C-A31A-4945-B7EC-13C9F06EB8FC}" srcId="{B6A499AB-41B0-3B47-BCDD-548A3D6AD867}" destId="{7304B9E9-E5B7-DE4E-8683-AD4B5C1CB985}" srcOrd="0" destOrd="0" parTransId="{7CA0FDCA-1843-9A4E-989D-2E9B3DD9124C}" sibTransId="{CD1D69A2-D572-F941-BEDB-54D5558F7A2B}"/>
    <dgm:cxn modelId="{EF626709-D2ED-814E-ADF4-C1F383274638}" srcId="{B6A499AB-41B0-3B47-BCDD-548A3D6AD867}" destId="{35FA88B5-270F-D34A-B096-F7249DDA17CA}" srcOrd="2" destOrd="0" parTransId="{12D18661-22CB-8340-8C94-51BADD7DE0D0}" sibTransId="{0BA1FB3A-013E-E647-8A8D-938086131443}"/>
    <dgm:cxn modelId="{CD847971-01EE-1445-8664-DE7CE21DE646}" srcId="{7549C3B5-7B26-C64A-B88C-F3C4E4AB0AFA}" destId="{4530550D-3F74-6948-8EC8-2FDF2C7236F8}" srcOrd="1" destOrd="0" parTransId="{C2F41194-D5E7-554D-A898-078888792219}" sibTransId="{209D7AC3-585B-5D4B-8DC7-4CDAF356FA97}"/>
    <dgm:cxn modelId="{044DB800-C294-0F4A-A95B-FB637EFF310F}" type="presParOf" srcId="{31CC10F4-D8BE-6A42-BF3E-4DB0BC64D90A}" destId="{3DA38B00-FF9A-0344-9412-6F0E44F648BF}" srcOrd="0" destOrd="0" presId="urn:microsoft.com/office/officeart/2005/8/layout/hierarchy4"/>
    <dgm:cxn modelId="{1A3D7931-531B-ED4C-915A-C667E13CCC27}" type="presParOf" srcId="{3DA38B00-FF9A-0344-9412-6F0E44F648BF}" destId="{A9D9DECF-2439-6C41-AF4C-DD554C940D4B}" srcOrd="0" destOrd="0" presId="urn:microsoft.com/office/officeart/2005/8/layout/hierarchy4"/>
    <dgm:cxn modelId="{DB223282-926E-0C47-8DAF-6F45E7B70D0F}" type="presParOf" srcId="{3DA38B00-FF9A-0344-9412-6F0E44F648BF}" destId="{E5ABAD55-7DDB-C345-86AC-207733FDDED2}" srcOrd="1" destOrd="0" presId="urn:microsoft.com/office/officeart/2005/8/layout/hierarchy4"/>
    <dgm:cxn modelId="{7166AE47-C896-1642-8275-D8549D26DF30}" type="presParOf" srcId="{3DA38B00-FF9A-0344-9412-6F0E44F648BF}" destId="{25533FD4-06A9-FC4B-A0A5-5B94D415F10E}" srcOrd="2" destOrd="0" presId="urn:microsoft.com/office/officeart/2005/8/layout/hierarchy4"/>
    <dgm:cxn modelId="{E74921AA-F872-8246-A959-834E6AA679F6}" type="presParOf" srcId="{25533FD4-06A9-FC4B-A0A5-5B94D415F10E}" destId="{18CB9632-73B9-0C4E-A771-7A7D4EA40655}" srcOrd="0" destOrd="0" presId="urn:microsoft.com/office/officeart/2005/8/layout/hierarchy4"/>
    <dgm:cxn modelId="{4986218A-03B8-FD48-B8DF-5D3E0A86417C}" type="presParOf" srcId="{18CB9632-73B9-0C4E-A771-7A7D4EA40655}" destId="{8B8CB996-2FE0-8B42-B880-775B94F30693}" srcOrd="0" destOrd="0" presId="urn:microsoft.com/office/officeart/2005/8/layout/hierarchy4"/>
    <dgm:cxn modelId="{DCB9CBB7-250D-464F-853C-FB2D207B6C08}" type="presParOf" srcId="{18CB9632-73B9-0C4E-A771-7A7D4EA40655}" destId="{E334B0E5-BF76-8541-9719-3357AC4A35AE}" srcOrd="1" destOrd="0" presId="urn:microsoft.com/office/officeart/2005/8/layout/hierarchy4"/>
    <dgm:cxn modelId="{BECA85F3-F4D9-4A41-8E33-498E33A1D5CF}" type="presParOf" srcId="{18CB9632-73B9-0C4E-A771-7A7D4EA40655}" destId="{7B968CF2-3663-274A-B6EA-AD75ECD8C3E0}" srcOrd="2" destOrd="0" presId="urn:microsoft.com/office/officeart/2005/8/layout/hierarchy4"/>
    <dgm:cxn modelId="{4A571829-32AA-234C-A180-465B54D6FBE6}" type="presParOf" srcId="{7B968CF2-3663-274A-B6EA-AD75ECD8C3E0}" destId="{EBB7A07A-92A5-4D40-B1A0-490EE2ECD463}" srcOrd="0" destOrd="0" presId="urn:microsoft.com/office/officeart/2005/8/layout/hierarchy4"/>
    <dgm:cxn modelId="{FE77D907-9E3C-6241-9BAC-B8AA854E599B}" type="presParOf" srcId="{EBB7A07A-92A5-4D40-B1A0-490EE2ECD463}" destId="{00EC8F11-04E9-894B-8AF2-415D96D40F3A}" srcOrd="0" destOrd="0" presId="urn:microsoft.com/office/officeart/2005/8/layout/hierarchy4"/>
    <dgm:cxn modelId="{8D379C5E-2E70-414F-ABAA-A9D46B6B75C2}" type="presParOf" srcId="{EBB7A07A-92A5-4D40-B1A0-490EE2ECD463}" destId="{3993F3BF-01E8-FF4F-A41A-9162D088675F}" srcOrd="1" destOrd="0" presId="urn:microsoft.com/office/officeart/2005/8/layout/hierarchy4"/>
    <dgm:cxn modelId="{24DEDD1E-87DC-954D-991C-18897ED77BE3}" type="presParOf" srcId="{7B968CF2-3663-274A-B6EA-AD75ECD8C3E0}" destId="{350DB1C9-4FBC-1D41-BE12-163B0D5C1F66}" srcOrd="1" destOrd="0" presId="urn:microsoft.com/office/officeart/2005/8/layout/hierarchy4"/>
    <dgm:cxn modelId="{4DA24F0C-C9DB-334C-B70C-ACF4BA5757FC}" type="presParOf" srcId="{7B968CF2-3663-274A-B6EA-AD75ECD8C3E0}" destId="{BF3C3D3A-B299-6240-8785-71A86F1C6341}" srcOrd="2" destOrd="0" presId="urn:microsoft.com/office/officeart/2005/8/layout/hierarchy4"/>
    <dgm:cxn modelId="{2726ABB3-A9F7-3A49-B3F3-D122662A695F}" type="presParOf" srcId="{BF3C3D3A-B299-6240-8785-71A86F1C6341}" destId="{BC33A237-A7B3-1148-8C8A-075C79A20728}" srcOrd="0" destOrd="0" presId="urn:microsoft.com/office/officeart/2005/8/layout/hierarchy4"/>
    <dgm:cxn modelId="{F69914ED-EB28-1647-90A5-8C233F1E7E86}" type="presParOf" srcId="{BF3C3D3A-B299-6240-8785-71A86F1C6341}" destId="{4AE74EE5-4961-344B-8EBD-68EE5E97508C}" srcOrd="1" destOrd="0" presId="urn:microsoft.com/office/officeart/2005/8/layout/hierarchy4"/>
    <dgm:cxn modelId="{2C915D13-7BEA-674F-8AA2-3C462F4C04A9}" type="presParOf" srcId="{7B968CF2-3663-274A-B6EA-AD75ECD8C3E0}" destId="{BE0EEB84-C718-694B-B6D7-120247609154}" srcOrd="3" destOrd="0" presId="urn:microsoft.com/office/officeart/2005/8/layout/hierarchy4"/>
    <dgm:cxn modelId="{09A3B52E-A233-8F41-B667-31013B36BE82}" type="presParOf" srcId="{7B968CF2-3663-274A-B6EA-AD75ECD8C3E0}" destId="{216AF689-A5F1-B64A-8DC6-A0AC23F9EF6C}" srcOrd="4" destOrd="0" presId="urn:microsoft.com/office/officeart/2005/8/layout/hierarchy4"/>
    <dgm:cxn modelId="{A2DAD4AA-F874-9847-9F58-92679D8602AD}" type="presParOf" srcId="{216AF689-A5F1-B64A-8DC6-A0AC23F9EF6C}" destId="{4F1E5772-E083-1F48-B624-D7D0C11F90FD}" srcOrd="0" destOrd="0" presId="urn:microsoft.com/office/officeart/2005/8/layout/hierarchy4"/>
    <dgm:cxn modelId="{BDA82D0B-C829-574C-BDFF-28C1BFF79F11}" type="presParOf" srcId="{216AF689-A5F1-B64A-8DC6-A0AC23F9EF6C}" destId="{ED0ABBD0-1C36-EF49-B478-86EE74A42D07}" srcOrd="1" destOrd="0" presId="urn:microsoft.com/office/officeart/2005/8/layout/hierarchy4"/>
    <dgm:cxn modelId="{B4D20B47-01D3-8344-80BD-B29AD7D455AE}" type="presParOf" srcId="{7B968CF2-3663-274A-B6EA-AD75ECD8C3E0}" destId="{873E0BC4-9194-7041-9CDD-282FED9AF7D9}" srcOrd="5" destOrd="0" presId="urn:microsoft.com/office/officeart/2005/8/layout/hierarchy4"/>
    <dgm:cxn modelId="{A006029D-3862-3240-AD9C-037996D0C07A}" type="presParOf" srcId="{7B968CF2-3663-274A-B6EA-AD75ECD8C3E0}" destId="{FA07F1BC-FA86-C144-8D15-B3C14A5DCC58}" srcOrd="6" destOrd="0" presId="urn:microsoft.com/office/officeart/2005/8/layout/hierarchy4"/>
    <dgm:cxn modelId="{670CD393-F1DC-BB4C-9EB1-60842EA9AC43}" type="presParOf" srcId="{FA07F1BC-FA86-C144-8D15-B3C14A5DCC58}" destId="{B45884D0-3F52-B647-B3A5-2CCE32192006}" srcOrd="0" destOrd="0" presId="urn:microsoft.com/office/officeart/2005/8/layout/hierarchy4"/>
    <dgm:cxn modelId="{9E8DA78B-74BF-C446-A471-727D973FD4C2}" type="presParOf" srcId="{FA07F1BC-FA86-C144-8D15-B3C14A5DCC58}" destId="{767E5FEA-79F2-0647-BD82-2533611955D4}" srcOrd="1" destOrd="0" presId="urn:microsoft.com/office/officeart/2005/8/layout/hierarchy4"/>
    <dgm:cxn modelId="{43535128-FB4A-514F-8BAE-64F24C098A36}" type="presParOf" srcId="{25533FD4-06A9-FC4B-A0A5-5B94D415F10E}" destId="{2276EBA3-277C-3C4E-AB16-CEBA898DAAAD}" srcOrd="1" destOrd="0" presId="urn:microsoft.com/office/officeart/2005/8/layout/hierarchy4"/>
    <dgm:cxn modelId="{829319D3-6CCB-934A-9BCB-1DCE7C6857F3}" type="presParOf" srcId="{25533FD4-06A9-FC4B-A0A5-5B94D415F10E}" destId="{18C74967-59CD-BD4C-BA9A-4B590ED9640B}" srcOrd="2" destOrd="0" presId="urn:microsoft.com/office/officeart/2005/8/layout/hierarchy4"/>
    <dgm:cxn modelId="{5DC5180E-7BB3-2B42-905F-41C7999ED014}" type="presParOf" srcId="{18C74967-59CD-BD4C-BA9A-4B590ED9640B}" destId="{0F8582B0-7311-B641-B4DB-8C29C8E5EBBF}" srcOrd="0" destOrd="0" presId="urn:microsoft.com/office/officeart/2005/8/layout/hierarchy4"/>
    <dgm:cxn modelId="{208F9CB1-6B50-9B46-8DD3-24059E134EFE}" type="presParOf" srcId="{18C74967-59CD-BD4C-BA9A-4B590ED9640B}" destId="{DE45ACC6-CCDD-5144-A0BB-EABA4E938FCD}" srcOrd="1" destOrd="0" presId="urn:microsoft.com/office/officeart/2005/8/layout/hierarchy4"/>
    <dgm:cxn modelId="{26F7106D-05FE-9D46-9ED8-1144E82F7CF8}" type="presParOf" srcId="{25533FD4-06A9-FC4B-A0A5-5B94D415F10E}" destId="{709FFBB8-30B7-3D48-9FBB-C46D4D052D73}" srcOrd="3" destOrd="0" presId="urn:microsoft.com/office/officeart/2005/8/layout/hierarchy4"/>
    <dgm:cxn modelId="{FB55832E-2983-0144-80B1-1D07284D5D8C}" type="presParOf" srcId="{25533FD4-06A9-FC4B-A0A5-5B94D415F10E}" destId="{1EB23D7A-CB36-9940-9A28-59D1A745EADE}" srcOrd="4" destOrd="0" presId="urn:microsoft.com/office/officeart/2005/8/layout/hierarchy4"/>
    <dgm:cxn modelId="{736E6C37-FB93-0F49-B82D-3AC53CA1617C}" type="presParOf" srcId="{1EB23D7A-CB36-9940-9A28-59D1A745EADE}" destId="{A4FE2B53-9BED-4045-A094-840D3DB187CA}" srcOrd="0" destOrd="0" presId="urn:microsoft.com/office/officeart/2005/8/layout/hierarchy4"/>
    <dgm:cxn modelId="{D943086C-EF0A-FC4D-B07B-097D2B0FF9FA}" type="presParOf" srcId="{1EB23D7A-CB36-9940-9A28-59D1A745EADE}" destId="{1F8DEA57-AFC6-C641-8730-8043C1C59DC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FB343F-DC82-514E-8316-09C632BD71F8}" type="doc">
      <dgm:prSet loTypeId="urn:microsoft.com/office/officeart/2005/8/layout/hierarchy2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4F1E542-97B3-144E-AAA1-929CE973A5E5}">
      <dgm:prSet phldrT="[文本]"/>
      <dgm:spPr/>
      <dgm:t>
        <a:bodyPr/>
        <a:lstStyle/>
        <a:p>
          <a:r>
            <a:rPr lang="zh-CN" altLang="en-US" dirty="0" smtClean="0"/>
            <a:t>模块视图</a:t>
          </a:r>
          <a:endParaRPr lang="zh-CN" altLang="en-US" dirty="0"/>
        </a:p>
      </dgm:t>
    </dgm:pt>
    <dgm:pt modelId="{04AC9F03-E12C-F044-959B-89AB9DE9B5B4}" type="parTrans" cxnId="{AFEDC708-7458-B142-85D9-D818BAF9DEAC}">
      <dgm:prSet/>
      <dgm:spPr/>
      <dgm:t>
        <a:bodyPr/>
        <a:lstStyle/>
        <a:p>
          <a:endParaRPr lang="zh-CN" altLang="en-US"/>
        </a:p>
      </dgm:t>
    </dgm:pt>
    <dgm:pt modelId="{EBD3B080-E531-034F-B13E-C1EAC25847BB}" type="sibTrans" cxnId="{AFEDC708-7458-B142-85D9-D818BAF9DEAC}">
      <dgm:prSet/>
      <dgm:spPr/>
      <dgm:t>
        <a:bodyPr/>
        <a:lstStyle/>
        <a:p>
          <a:endParaRPr lang="zh-CN" altLang="en-US"/>
        </a:p>
      </dgm:t>
    </dgm:pt>
    <dgm:pt modelId="{839B2B67-5011-6D45-9604-F4E69BA6687D}">
      <dgm:prSet phldrT="[文本]"/>
      <dgm:spPr/>
      <dgm:t>
        <a:bodyPr/>
        <a:lstStyle/>
        <a:p>
          <a:r>
            <a:rPr lang="zh-CN" altLang="en-US" dirty="0" smtClean="0"/>
            <a:t>事件</a:t>
          </a:r>
          <a:endParaRPr lang="zh-CN" altLang="en-US" dirty="0"/>
        </a:p>
      </dgm:t>
    </dgm:pt>
    <dgm:pt modelId="{149E6A6F-9FB2-1343-BF0F-C27921900E3E}" type="parTrans" cxnId="{80FAD6CD-0EED-664C-BF9D-FBAF1177E7ED}">
      <dgm:prSet/>
      <dgm:spPr/>
      <dgm:t>
        <a:bodyPr/>
        <a:lstStyle/>
        <a:p>
          <a:endParaRPr lang="zh-CN" altLang="en-US"/>
        </a:p>
      </dgm:t>
    </dgm:pt>
    <dgm:pt modelId="{89F4928D-B4D7-3A49-91A9-1AE57F784972}" type="sibTrans" cxnId="{80FAD6CD-0EED-664C-BF9D-FBAF1177E7ED}">
      <dgm:prSet/>
      <dgm:spPr/>
      <dgm:t>
        <a:bodyPr/>
        <a:lstStyle/>
        <a:p>
          <a:endParaRPr lang="zh-CN" altLang="en-US"/>
        </a:p>
      </dgm:t>
    </dgm:pt>
    <dgm:pt modelId="{745B532E-3E4E-4241-8898-1CBBF607E6D1}">
      <dgm:prSet phldrT="[文本]"/>
      <dgm:spPr/>
      <dgm:t>
        <a:bodyPr/>
        <a:lstStyle/>
        <a:p>
          <a:r>
            <a:rPr lang="zh-CN" altLang="en-US" b="1" dirty="0" smtClean="0"/>
            <a:t>逾期</a:t>
          </a:r>
          <a:endParaRPr lang="zh-CN" altLang="en-US" dirty="0"/>
        </a:p>
      </dgm:t>
    </dgm:pt>
    <dgm:pt modelId="{FAABEF4D-55E5-344C-B575-227FABA62F88}" type="parTrans" cxnId="{C4AB00DE-81F7-0D41-B743-57AE8A6C458B}">
      <dgm:prSet/>
      <dgm:spPr/>
      <dgm:t>
        <a:bodyPr/>
        <a:lstStyle/>
        <a:p>
          <a:endParaRPr lang="zh-CN" altLang="en-US"/>
        </a:p>
      </dgm:t>
    </dgm:pt>
    <dgm:pt modelId="{E0CF7CC1-8BC0-0442-8AC9-2964379A1963}" type="sibTrans" cxnId="{C4AB00DE-81F7-0D41-B743-57AE8A6C458B}">
      <dgm:prSet/>
      <dgm:spPr/>
      <dgm:t>
        <a:bodyPr/>
        <a:lstStyle/>
        <a:p>
          <a:endParaRPr lang="zh-CN" altLang="en-US"/>
        </a:p>
      </dgm:t>
    </dgm:pt>
    <dgm:pt modelId="{E72BC3A5-956E-1543-9FEA-B5DAA8281852}">
      <dgm:prSet phldrT="[文本]"/>
      <dgm:spPr/>
      <dgm:t>
        <a:bodyPr/>
        <a:lstStyle/>
        <a:p>
          <a:r>
            <a:rPr lang="zh-CN" altLang="en-US" b="1" dirty="0" smtClean="0"/>
            <a:t>最近更新</a:t>
          </a:r>
          <a:endParaRPr lang="zh-CN" altLang="en-US" dirty="0"/>
        </a:p>
      </dgm:t>
    </dgm:pt>
    <dgm:pt modelId="{3371528C-CD33-4140-B6B4-FBF5EEFD147B}" type="parTrans" cxnId="{6938258A-E201-AD4D-880D-485D240FC9AE}">
      <dgm:prSet/>
      <dgm:spPr/>
      <dgm:t>
        <a:bodyPr/>
        <a:lstStyle/>
        <a:p>
          <a:endParaRPr lang="zh-CN" altLang="en-US"/>
        </a:p>
      </dgm:t>
    </dgm:pt>
    <dgm:pt modelId="{E8A87EEA-7425-2843-94D5-C43E6061483E}" type="sibTrans" cxnId="{6938258A-E201-AD4D-880D-485D240FC9AE}">
      <dgm:prSet/>
      <dgm:spPr/>
      <dgm:t>
        <a:bodyPr/>
        <a:lstStyle/>
        <a:p>
          <a:endParaRPr lang="zh-CN" altLang="en-US"/>
        </a:p>
      </dgm:t>
    </dgm:pt>
    <dgm:pt modelId="{C21B7281-9E4A-2744-BBAC-1C1BEFBE2190}">
      <dgm:prSet phldrT="[文本]"/>
      <dgm:spPr/>
      <dgm:t>
        <a:bodyPr/>
        <a:lstStyle/>
        <a:p>
          <a:r>
            <a:rPr lang="zh-CN" altLang="en-US" dirty="0" smtClean="0"/>
            <a:t>过滤器</a:t>
          </a:r>
          <a:endParaRPr lang="zh-CN" altLang="en-US" dirty="0"/>
        </a:p>
      </dgm:t>
    </dgm:pt>
    <dgm:pt modelId="{0E01429B-7667-4647-9CDC-FE9DB1B5A9C7}" type="parTrans" cxnId="{AA4D1495-8518-5F4C-9E5F-CB67579B04C3}">
      <dgm:prSet/>
      <dgm:spPr/>
      <dgm:t>
        <a:bodyPr/>
        <a:lstStyle/>
        <a:p>
          <a:endParaRPr lang="zh-CN" altLang="en-US"/>
        </a:p>
      </dgm:t>
    </dgm:pt>
    <dgm:pt modelId="{FA9EF2FF-22BB-164C-8428-2AB46D8D58BA}" type="sibTrans" cxnId="{AA4D1495-8518-5F4C-9E5F-CB67579B04C3}">
      <dgm:prSet/>
      <dgm:spPr/>
      <dgm:t>
        <a:bodyPr/>
        <a:lstStyle/>
        <a:p>
          <a:endParaRPr lang="zh-CN" altLang="en-US"/>
        </a:p>
      </dgm:t>
    </dgm:pt>
    <dgm:pt modelId="{1B1E3A36-1839-7242-B6ED-4FB56E0A5D32}" type="pres">
      <dgm:prSet presAssocID="{F0FB343F-DC82-514E-8316-09C632BD71F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4CA4BAC-B3A0-D44F-B004-BA693DB669F2}" type="pres">
      <dgm:prSet presAssocID="{F4F1E542-97B3-144E-AAA1-929CE973A5E5}" presName="root1" presStyleCnt="0"/>
      <dgm:spPr/>
    </dgm:pt>
    <dgm:pt modelId="{96063D68-0FE9-7C4A-AE07-CD2FF5D53E6A}" type="pres">
      <dgm:prSet presAssocID="{F4F1E542-97B3-144E-AAA1-929CE973A5E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D8AD84-E748-0E4B-8119-09ADA45755E2}" type="pres">
      <dgm:prSet presAssocID="{F4F1E542-97B3-144E-AAA1-929CE973A5E5}" presName="level2hierChild" presStyleCnt="0"/>
      <dgm:spPr/>
    </dgm:pt>
    <dgm:pt modelId="{A67D6665-7563-7F4D-8818-195673F968CB}" type="pres">
      <dgm:prSet presAssocID="{149E6A6F-9FB2-1343-BF0F-C27921900E3E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2C5D22B2-C76E-544C-9C82-513A77E0676E}" type="pres">
      <dgm:prSet presAssocID="{149E6A6F-9FB2-1343-BF0F-C27921900E3E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85BA398D-5CCD-F344-97AC-77518C05E7F5}" type="pres">
      <dgm:prSet presAssocID="{839B2B67-5011-6D45-9604-F4E69BA6687D}" presName="root2" presStyleCnt="0"/>
      <dgm:spPr/>
    </dgm:pt>
    <dgm:pt modelId="{3D1317A6-5F77-2B40-B31A-4B959BC8192F}" type="pres">
      <dgm:prSet presAssocID="{839B2B67-5011-6D45-9604-F4E69BA6687D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594ED7-E8EB-5743-8311-5A918F2E6139}" type="pres">
      <dgm:prSet presAssocID="{839B2B67-5011-6D45-9604-F4E69BA6687D}" presName="level3hierChild" presStyleCnt="0"/>
      <dgm:spPr/>
    </dgm:pt>
    <dgm:pt modelId="{D8456D41-F11B-EF49-B64A-E65A54BAA7D5}" type="pres">
      <dgm:prSet presAssocID="{FAABEF4D-55E5-344C-B575-227FABA62F88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76267F45-062D-C243-B9B9-BA4988EACA7E}" type="pres">
      <dgm:prSet presAssocID="{FAABEF4D-55E5-344C-B575-227FABA62F88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FA2C87CE-E102-0B41-9DAD-BCBAD9DF43AB}" type="pres">
      <dgm:prSet presAssocID="{745B532E-3E4E-4241-8898-1CBBF607E6D1}" presName="root2" presStyleCnt="0"/>
      <dgm:spPr/>
    </dgm:pt>
    <dgm:pt modelId="{A2DCB9C1-E0BA-8B4E-BDD9-EC20019F891E}" type="pres">
      <dgm:prSet presAssocID="{745B532E-3E4E-4241-8898-1CBBF607E6D1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7B67BC9-6754-C648-8357-31F15F8E98E9}" type="pres">
      <dgm:prSet presAssocID="{745B532E-3E4E-4241-8898-1CBBF607E6D1}" presName="level3hierChild" presStyleCnt="0"/>
      <dgm:spPr/>
    </dgm:pt>
    <dgm:pt modelId="{D193DE64-F8EC-0840-9E77-B7457300A3D8}" type="pres">
      <dgm:prSet presAssocID="{3371528C-CD33-4140-B6B4-FBF5EEFD147B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69F8C431-CEE0-9D4C-B73E-3F2F8A6B5697}" type="pres">
      <dgm:prSet presAssocID="{3371528C-CD33-4140-B6B4-FBF5EEFD147B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6CAD2180-18A8-0549-8D18-0338ED3DDDF8}" type="pres">
      <dgm:prSet presAssocID="{E72BC3A5-956E-1543-9FEA-B5DAA8281852}" presName="root2" presStyleCnt="0"/>
      <dgm:spPr/>
    </dgm:pt>
    <dgm:pt modelId="{841F97AA-0511-C84F-AD54-90EC59F95A6A}" type="pres">
      <dgm:prSet presAssocID="{E72BC3A5-956E-1543-9FEA-B5DAA828185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8337B5-EF7E-C94C-ABEE-8D29ABB085ED}" type="pres">
      <dgm:prSet presAssocID="{E72BC3A5-956E-1543-9FEA-B5DAA8281852}" presName="level3hierChild" presStyleCnt="0"/>
      <dgm:spPr/>
    </dgm:pt>
    <dgm:pt modelId="{941EB463-CA7F-DC40-BF7B-99FCC462A290}" type="pres">
      <dgm:prSet presAssocID="{0E01429B-7667-4647-9CDC-FE9DB1B5A9C7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D488393F-15F0-F446-B5DB-50AC25BCAFAA}" type="pres">
      <dgm:prSet presAssocID="{0E01429B-7667-4647-9CDC-FE9DB1B5A9C7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B67D319B-37D1-C442-98C9-EF707ABC2037}" type="pres">
      <dgm:prSet presAssocID="{C21B7281-9E4A-2744-BBAC-1C1BEFBE2190}" presName="root2" presStyleCnt="0"/>
      <dgm:spPr/>
    </dgm:pt>
    <dgm:pt modelId="{8D4AC526-BFAA-DE48-971C-CDBB355AC448}" type="pres">
      <dgm:prSet presAssocID="{C21B7281-9E4A-2744-BBAC-1C1BEFBE2190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CDF6F5C-BDCC-B944-A48C-59CC11FA517B}" type="pres">
      <dgm:prSet presAssocID="{C21B7281-9E4A-2744-BBAC-1C1BEFBE2190}" presName="level3hierChild" presStyleCnt="0"/>
      <dgm:spPr/>
    </dgm:pt>
  </dgm:ptLst>
  <dgm:cxnLst>
    <dgm:cxn modelId="{EF7F2AC8-81EE-3443-A149-1DCCE0D4DDF5}" type="presOf" srcId="{F4F1E542-97B3-144E-AAA1-929CE973A5E5}" destId="{96063D68-0FE9-7C4A-AE07-CD2FF5D53E6A}" srcOrd="0" destOrd="0" presId="urn:microsoft.com/office/officeart/2005/8/layout/hierarchy2"/>
    <dgm:cxn modelId="{AA4D1495-8518-5F4C-9E5F-CB67579B04C3}" srcId="{839B2B67-5011-6D45-9604-F4E69BA6687D}" destId="{C21B7281-9E4A-2744-BBAC-1C1BEFBE2190}" srcOrd="2" destOrd="0" parTransId="{0E01429B-7667-4647-9CDC-FE9DB1B5A9C7}" sibTransId="{FA9EF2FF-22BB-164C-8428-2AB46D8D58BA}"/>
    <dgm:cxn modelId="{35305F55-28B8-444A-9DF9-D1EEE33A4A9F}" type="presOf" srcId="{FAABEF4D-55E5-344C-B575-227FABA62F88}" destId="{76267F45-062D-C243-B9B9-BA4988EACA7E}" srcOrd="1" destOrd="0" presId="urn:microsoft.com/office/officeart/2005/8/layout/hierarchy2"/>
    <dgm:cxn modelId="{6938258A-E201-AD4D-880D-485D240FC9AE}" srcId="{839B2B67-5011-6D45-9604-F4E69BA6687D}" destId="{E72BC3A5-956E-1543-9FEA-B5DAA8281852}" srcOrd="1" destOrd="0" parTransId="{3371528C-CD33-4140-B6B4-FBF5EEFD147B}" sibTransId="{E8A87EEA-7425-2843-94D5-C43E6061483E}"/>
    <dgm:cxn modelId="{80FAD6CD-0EED-664C-BF9D-FBAF1177E7ED}" srcId="{F4F1E542-97B3-144E-AAA1-929CE973A5E5}" destId="{839B2B67-5011-6D45-9604-F4E69BA6687D}" srcOrd="0" destOrd="0" parTransId="{149E6A6F-9FB2-1343-BF0F-C27921900E3E}" sibTransId="{89F4928D-B4D7-3A49-91A9-1AE57F784972}"/>
    <dgm:cxn modelId="{8F179CAD-3CE6-9F4C-A743-E7EB23B95CBF}" type="presOf" srcId="{E72BC3A5-956E-1543-9FEA-B5DAA8281852}" destId="{841F97AA-0511-C84F-AD54-90EC59F95A6A}" srcOrd="0" destOrd="0" presId="urn:microsoft.com/office/officeart/2005/8/layout/hierarchy2"/>
    <dgm:cxn modelId="{33A95BBA-B481-FF48-A1F0-3D0FB885C1AE}" type="presOf" srcId="{C21B7281-9E4A-2744-BBAC-1C1BEFBE2190}" destId="{8D4AC526-BFAA-DE48-971C-CDBB355AC448}" srcOrd="0" destOrd="0" presId="urn:microsoft.com/office/officeart/2005/8/layout/hierarchy2"/>
    <dgm:cxn modelId="{28EDA18A-DA43-9546-9642-4D24978751F9}" type="presOf" srcId="{149E6A6F-9FB2-1343-BF0F-C27921900E3E}" destId="{A67D6665-7563-7F4D-8818-195673F968CB}" srcOrd="0" destOrd="0" presId="urn:microsoft.com/office/officeart/2005/8/layout/hierarchy2"/>
    <dgm:cxn modelId="{B309D521-0466-DE43-8CEC-68B569538CA5}" type="presOf" srcId="{F0FB343F-DC82-514E-8316-09C632BD71F8}" destId="{1B1E3A36-1839-7242-B6ED-4FB56E0A5D32}" srcOrd="0" destOrd="0" presId="urn:microsoft.com/office/officeart/2005/8/layout/hierarchy2"/>
    <dgm:cxn modelId="{07091856-B1CB-544C-A322-2D9BB7309450}" type="presOf" srcId="{0E01429B-7667-4647-9CDC-FE9DB1B5A9C7}" destId="{D488393F-15F0-F446-B5DB-50AC25BCAFAA}" srcOrd="1" destOrd="0" presId="urn:microsoft.com/office/officeart/2005/8/layout/hierarchy2"/>
    <dgm:cxn modelId="{AFEDC708-7458-B142-85D9-D818BAF9DEAC}" srcId="{F0FB343F-DC82-514E-8316-09C632BD71F8}" destId="{F4F1E542-97B3-144E-AAA1-929CE973A5E5}" srcOrd="0" destOrd="0" parTransId="{04AC9F03-E12C-F044-959B-89AB9DE9B5B4}" sibTransId="{EBD3B080-E531-034F-B13E-C1EAC25847BB}"/>
    <dgm:cxn modelId="{28CD99D8-7EA0-2848-902E-442D047193C1}" type="presOf" srcId="{FAABEF4D-55E5-344C-B575-227FABA62F88}" destId="{D8456D41-F11B-EF49-B64A-E65A54BAA7D5}" srcOrd="0" destOrd="0" presId="urn:microsoft.com/office/officeart/2005/8/layout/hierarchy2"/>
    <dgm:cxn modelId="{DFCCABD7-8CF5-B844-91AE-A9A6866FD965}" type="presOf" srcId="{745B532E-3E4E-4241-8898-1CBBF607E6D1}" destId="{A2DCB9C1-E0BA-8B4E-BDD9-EC20019F891E}" srcOrd="0" destOrd="0" presId="urn:microsoft.com/office/officeart/2005/8/layout/hierarchy2"/>
    <dgm:cxn modelId="{C4AB00DE-81F7-0D41-B743-57AE8A6C458B}" srcId="{839B2B67-5011-6D45-9604-F4E69BA6687D}" destId="{745B532E-3E4E-4241-8898-1CBBF607E6D1}" srcOrd="0" destOrd="0" parTransId="{FAABEF4D-55E5-344C-B575-227FABA62F88}" sibTransId="{E0CF7CC1-8BC0-0442-8AC9-2964379A1963}"/>
    <dgm:cxn modelId="{AB8979E5-3B1A-6846-B1B1-E80CDCD3C80E}" type="presOf" srcId="{149E6A6F-9FB2-1343-BF0F-C27921900E3E}" destId="{2C5D22B2-C76E-544C-9C82-513A77E0676E}" srcOrd="1" destOrd="0" presId="urn:microsoft.com/office/officeart/2005/8/layout/hierarchy2"/>
    <dgm:cxn modelId="{A8BA9D57-1819-2547-B4D6-C7FBB6F8CC65}" type="presOf" srcId="{3371528C-CD33-4140-B6B4-FBF5EEFD147B}" destId="{69F8C431-CEE0-9D4C-B73E-3F2F8A6B5697}" srcOrd="1" destOrd="0" presId="urn:microsoft.com/office/officeart/2005/8/layout/hierarchy2"/>
    <dgm:cxn modelId="{C31B8FE2-D35C-E742-9C12-A93742733FDE}" type="presOf" srcId="{0E01429B-7667-4647-9CDC-FE9DB1B5A9C7}" destId="{941EB463-CA7F-DC40-BF7B-99FCC462A290}" srcOrd="0" destOrd="0" presId="urn:microsoft.com/office/officeart/2005/8/layout/hierarchy2"/>
    <dgm:cxn modelId="{DE2944EF-D834-EC44-934B-01F87EE62633}" type="presOf" srcId="{839B2B67-5011-6D45-9604-F4E69BA6687D}" destId="{3D1317A6-5F77-2B40-B31A-4B959BC8192F}" srcOrd="0" destOrd="0" presId="urn:microsoft.com/office/officeart/2005/8/layout/hierarchy2"/>
    <dgm:cxn modelId="{8D7A1477-0B34-6445-A155-9D33ACE8494C}" type="presOf" srcId="{3371528C-CD33-4140-B6B4-FBF5EEFD147B}" destId="{D193DE64-F8EC-0840-9E77-B7457300A3D8}" srcOrd="0" destOrd="0" presId="urn:microsoft.com/office/officeart/2005/8/layout/hierarchy2"/>
    <dgm:cxn modelId="{440AA398-019A-1342-9270-62C8B6E47972}" type="presParOf" srcId="{1B1E3A36-1839-7242-B6ED-4FB56E0A5D32}" destId="{64CA4BAC-B3A0-D44F-B004-BA693DB669F2}" srcOrd="0" destOrd="0" presId="urn:microsoft.com/office/officeart/2005/8/layout/hierarchy2"/>
    <dgm:cxn modelId="{5758DEA2-D73C-2547-82FD-E1405E1A85CB}" type="presParOf" srcId="{64CA4BAC-B3A0-D44F-B004-BA693DB669F2}" destId="{96063D68-0FE9-7C4A-AE07-CD2FF5D53E6A}" srcOrd="0" destOrd="0" presId="urn:microsoft.com/office/officeart/2005/8/layout/hierarchy2"/>
    <dgm:cxn modelId="{92202876-818F-7C47-928A-8581E7DD5546}" type="presParOf" srcId="{64CA4BAC-B3A0-D44F-B004-BA693DB669F2}" destId="{D9D8AD84-E748-0E4B-8119-09ADA45755E2}" srcOrd="1" destOrd="0" presId="urn:microsoft.com/office/officeart/2005/8/layout/hierarchy2"/>
    <dgm:cxn modelId="{A0E78287-51C6-564D-9E9B-24054BDDF20C}" type="presParOf" srcId="{D9D8AD84-E748-0E4B-8119-09ADA45755E2}" destId="{A67D6665-7563-7F4D-8818-195673F968CB}" srcOrd="0" destOrd="0" presId="urn:microsoft.com/office/officeart/2005/8/layout/hierarchy2"/>
    <dgm:cxn modelId="{45D554F7-C921-BD4F-BFAA-8FEFCA976A41}" type="presParOf" srcId="{A67D6665-7563-7F4D-8818-195673F968CB}" destId="{2C5D22B2-C76E-544C-9C82-513A77E0676E}" srcOrd="0" destOrd="0" presId="urn:microsoft.com/office/officeart/2005/8/layout/hierarchy2"/>
    <dgm:cxn modelId="{B838D906-03A0-8745-9BD7-59CB6B456E70}" type="presParOf" srcId="{D9D8AD84-E748-0E4B-8119-09ADA45755E2}" destId="{85BA398D-5CCD-F344-97AC-77518C05E7F5}" srcOrd="1" destOrd="0" presId="urn:microsoft.com/office/officeart/2005/8/layout/hierarchy2"/>
    <dgm:cxn modelId="{4D0D0735-A72E-5144-9DB4-ED7E51D3B0F2}" type="presParOf" srcId="{85BA398D-5CCD-F344-97AC-77518C05E7F5}" destId="{3D1317A6-5F77-2B40-B31A-4B959BC8192F}" srcOrd="0" destOrd="0" presId="urn:microsoft.com/office/officeart/2005/8/layout/hierarchy2"/>
    <dgm:cxn modelId="{E914342F-9D31-9541-9586-6610ACB5075B}" type="presParOf" srcId="{85BA398D-5CCD-F344-97AC-77518C05E7F5}" destId="{21594ED7-E8EB-5743-8311-5A918F2E6139}" srcOrd="1" destOrd="0" presId="urn:microsoft.com/office/officeart/2005/8/layout/hierarchy2"/>
    <dgm:cxn modelId="{B71F6677-754E-444C-87DB-C31F5A37A9F8}" type="presParOf" srcId="{21594ED7-E8EB-5743-8311-5A918F2E6139}" destId="{D8456D41-F11B-EF49-B64A-E65A54BAA7D5}" srcOrd="0" destOrd="0" presId="urn:microsoft.com/office/officeart/2005/8/layout/hierarchy2"/>
    <dgm:cxn modelId="{B0BE21D5-CF89-D047-9A0E-AC9290BCD80C}" type="presParOf" srcId="{D8456D41-F11B-EF49-B64A-E65A54BAA7D5}" destId="{76267F45-062D-C243-B9B9-BA4988EACA7E}" srcOrd="0" destOrd="0" presId="urn:microsoft.com/office/officeart/2005/8/layout/hierarchy2"/>
    <dgm:cxn modelId="{662317D4-4698-9945-8715-A3AA9CD435C5}" type="presParOf" srcId="{21594ED7-E8EB-5743-8311-5A918F2E6139}" destId="{FA2C87CE-E102-0B41-9DAD-BCBAD9DF43AB}" srcOrd="1" destOrd="0" presId="urn:microsoft.com/office/officeart/2005/8/layout/hierarchy2"/>
    <dgm:cxn modelId="{B9A4275D-7161-D84F-BF90-51FD9D9BB34F}" type="presParOf" srcId="{FA2C87CE-E102-0B41-9DAD-BCBAD9DF43AB}" destId="{A2DCB9C1-E0BA-8B4E-BDD9-EC20019F891E}" srcOrd="0" destOrd="0" presId="urn:microsoft.com/office/officeart/2005/8/layout/hierarchy2"/>
    <dgm:cxn modelId="{58BDC058-BA32-0F40-9E73-925BBC17F032}" type="presParOf" srcId="{FA2C87CE-E102-0B41-9DAD-BCBAD9DF43AB}" destId="{A7B67BC9-6754-C648-8357-31F15F8E98E9}" srcOrd="1" destOrd="0" presId="urn:microsoft.com/office/officeart/2005/8/layout/hierarchy2"/>
    <dgm:cxn modelId="{D3EE7E0C-06C9-3F4F-BEEA-9B1C19EC837A}" type="presParOf" srcId="{21594ED7-E8EB-5743-8311-5A918F2E6139}" destId="{D193DE64-F8EC-0840-9E77-B7457300A3D8}" srcOrd="2" destOrd="0" presId="urn:microsoft.com/office/officeart/2005/8/layout/hierarchy2"/>
    <dgm:cxn modelId="{84FA3170-E304-004E-8FA3-E01EE72BF2E7}" type="presParOf" srcId="{D193DE64-F8EC-0840-9E77-B7457300A3D8}" destId="{69F8C431-CEE0-9D4C-B73E-3F2F8A6B5697}" srcOrd="0" destOrd="0" presId="urn:microsoft.com/office/officeart/2005/8/layout/hierarchy2"/>
    <dgm:cxn modelId="{ECBB6860-F6E3-7645-965B-0D2F5616964F}" type="presParOf" srcId="{21594ED7-E8EB-5743-8311-5A918F2E6139}" destId="{6CAD2180-18A8-0549-8D18-0338ED3DDDF8}" srcOrd="3" destOrd="0" presId="urn:microsoft.com/office/officeart/2005/8/layout/hierarchy2"/>
    <dgm:cxn modelId="{A06844A9-F67B-3B40-9CD8-BDA1C32FC1EA}" type="presParOf" srcId="{6CAD2180-18A8-0549-8D18-0338ED3DDDF8}" destId="{841F97AA-0511-C84F-AD54-90EC59F95A6A}" srcOrd="0" destOrd="0" presId="urn:microsoft.com/office/officeart/2005/8/layout/hierarchy2"/>
    <dgm:cxn modelId="{229252CA-13ED-E64D-AB16-6A6D6C149532}" type="presParOf" srcId="{6CAD2180-18A8-0549-8D18-0338ED3DDDF8}" destId="{5D8337B5-EF7E-C94C-ABEE-8D29ABB085ED}" srcOrd="1" destOrd="0" presId="urn:microsoft.com/office/officeart/2005/8/layout/hierarchy2"/>
    <dgm:cxn modelId="{858B2761-0193-AB4A-B85C-6483EAE0178A}" type="presParOf" srcId="{21594ED7-E8EB-5743-8311-5A918F2E6139}" destId="{941EB463-CA7F-DC40-BF7B-99FCC462A290}" srcOrd="4" destOrd="0" presId="urn:microsoft.com/office/officeart/2005/8/layout/hierarchy2"/>
    <dgm:cxn modelId="{9ADD7B49-D07E-6449-AD79-8395E85191E8}" type="presParOf" srcId="{941EB463-CA7F-DC40-BF7B-99FCC462A290}" destId="{D488393F-15F0-F446-B5DB-50AC25BCAFAA}" srcOrd="0" destOrd="0" presId="urn:microsoft.com/office/officeart/2005/8/layout/hierarchy2"/>
    <dgm:cxn modelId="{12FCFFA9-EA09-CF4F-A9CA-A612FD4440BC}" type="presParOf" srcId="{21594ED7-E8EB-5743-8311-5A918F2E6139}" destId="{B67D319B-37D1-C442-98C9-EF707ABC2037}" srcOrd="5" destOrd="0" presId="urn:microsoft.com/office/officeart/2005/8/layout/hierarchy2"/>
    <dgm:cxn modelId="{F56FA79A-A2A9-CA4D-8E5C-3A3B767F37AA}" type="presParOf" srcId="{B67D319B-37D1-C442-98C9-EF707ABC2037}" destId="{8D4AC526-BFAA-DE48-971C-CDBB355AC448}" srcOrd="0" destOrd="0" presId="urn:microsoft.com/office/officeart/2005/8/layout/hierarchy2"/>
    <dgm:cxn modelId="{F1F3FDE4-A0C9-E240-8F19-3B4F4C9F9A3C}" type="presParOf" srcId="{B67D319B-37D1-C442-98C9-EF707ABC2037}" destId="{6CDF6F5C-BDCC-B944-A48C-59CC11FA517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5044E8-A0BB-874C-84C0-95D1770A56A1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0831F8D-2DA8-1348-9526-41CEF0241970}">
      <dgm:prSet phldrT="[文本]"/>
      <dgm:spPr/>
      <dgm:t>
        <a:bodyPr/>
        <a:lstStyle/>
        <a:p>
          <a:r>
            <a:rPr lang="zh-CN" altLang="en-US" dirty="0" smtClean="0"/>
            <a:t>团队</a:t>
          </a:r>
          <a:endParaRPr lang="zh-CN" altLang="en-US" dirty="0"/>
        </a:p>
      </dgm:t>
    </dgm:pt>
    <dgm:pt modelId="{070D4BA1-4057-A344-929E-1CDA64CCA536}" type="parTrans" cxnId="{DE33A6AD-3D44-614E-B394-E22113B09A17}">
      <dgm:prSet/>
      <dgm:spPr/>
      <dgm:t>
        <a:bodyPr/>
        <a:lstStyle/>
        <a:p>
          <a:endParaRPr lang="zh-CN" altLang="en-US"/>
        </a:p>
      </dgm:t>
    </dgm:pt>
    <dgm:pt modelId="{B11B1EF8-F102-9544-AFE3-6B281F05B021}" type="sibTrans" cxnId="{DE33A6AD-3D44-614E-B394-E22113B09A17}">
      <dgm:prSet/>
      <dgm:spPr/>
      <dgm:t>
        <a:bodyPr/>
        <a:lstStyle/>
        <a:p>
          <a:endParaRPr lang="zh-CN" altLang="en-US"/>
        </a:p>
      </dgm:t>
    </dgm:pt>
    <dgm:pt modelId="{A1D29FEF-E805-2C49-8E85-BCD55C68637D}">
      <dgm:prSet phldrT="[文本]" custT="1"/>
      <dgm:spPr/>
      <dgm:t>
        <a:bodyPr/>
        <a:lstStyle/>
        <a:p>
          <a:r>
            <a:rPr lang="zh-CN" altLang="en-US" sz="4800" dirty="0" smtClean="0"/>
            <a:t>规范流程</a:t>
          </a:r>
          <a:endParaRPr lang="zh-CN" altLang="en-US" sz="4800" dirty="0"/>
        </a:p>
      </dgm:t>
    </dgm:pt>
    <dgm:pt modelId="{8D10E745-51AA-2B43-8500-B3CCF9A78BC8}" type="parTrans" cxnId="{4C711F32-7A5B-9342-8CE2-E05FE63BC800}">
      <dgm:prSet/>
      <dgm:spPr/>
      <dgm:t>
        <a:bodyPr/>
        <a:lstStyle/>
        <a:p>
          <a:endParaRPr lang="zh-CN" altLang="en-US"/>
        </a:p>
      </dgm:t>
    </dgm:pt>
    <dgm:pt modelId="{C9416061-504C-A94E-9BAF-7957381AACA8}" type="sibTrans" cxnId="{4C711F32-7A5B-9342-8CE2-E05FE63BC800}">
      <dgm:prSet/>
      <dgm:spPr/>
      <dgm:t>
        <a:bodyPr/>
        <a:lstStyle/>
        <a:p>
          <a:endParaRPr lang="zh-CN" altLang="en-US"/>
        </a:p>
      </dgm:t>
    </dgm:pt>
    <dgm:pt modelId="{FAF66E63-530E-E147-B5E3-67819E0C7668}">
      <dgm:prSet phldrT="[文本]" custT="1"/>
      <dgm:spPr/>
      <dgm:t>
        <a:bodyPr/>
        <a:lstStyle/>
        <a:p>
          <a:r>
            <a:rPr lang="zh-CN" altLang="en-US" sz="4800" dirty="0" smtClean="0"/>
            <a:t>跟踪问题</a:t>
          </a:r>
          <a:endParaRPr lang="zh-CN" altLang="en-US" sz="4800" dirty="0"/>
        </a:p>
      </dgm:t>
    </dgm:pt>
    <dgm:pt modelId="{FB35D19A-3D42-654D-888F-CDDA188EC58D}" type="parTrans" cxnId="{C9693F11-84F0-B548-B384-6B62BF1C2461}">
      <dgm:prSet/>
      <dgm:spPr/>
      <dgm:t>
        <a:bodyPr/>
        <a:lstStyle/>
        <a:p>
          <a:endParaRPr lang="zh-CN" altLang="en-US"/>
        </a:p>
      </dgm:t>
    </dgm:pt>
    <dgm:pt modelId="{A71F7C05-07E4-B34C-A9B5-624EE2141544}" type="sibTrans" cxnId="{C9693F11-84F0-B548-B384-6B62BF1C2461}">
      <dgm:prSet/>
      <dgm:spPr/>
      <dgm:t>
        <a:bodyPr/>
        <a:lstStyle/>
        <a:p>
          <a:endParaRPr lang="zh-CN" altLang="en-US"/>
        </a:p>
      </dgm:t>
    </dgm:pt>
    <dgm:pt modelId="{754A4B33-3606-4043-942C-D70415A4E4A9}">
      <dgm:prSet phldrT="[文本]" custT="1"/>
      <dgm:spPr/>
      <dgm:t>
        <a:bodyPr/>
        <a:lstStyle/>
        <a:p>
          <a:r>
            <a:rPr lang="zh-CN" altLang="en-US" sz="4800" dirty="0" smtClean="0"/>
            <a:t>简化管理</a:t>
          </a:r>
          <a:endParaRPr lang="zh-CN" altLang="en-US" sz="4800" dirty="0"/>
        </a:p>
      </dgm:t>
    </dgm:pt>
    <dgm:pt modelId="{34AEB132-2A1D-E142-A1CB-8DF26DF647B5}" type="parTrans" cxnId="{F718E9AD-29E2-4846-960D-3C4B7D96AEED}">
      <dgm:prSet/>
      <dgm:spPr/>
      <dgm:t>
        <a:bodyPr/>
        <a:lstStyle/>
        <a:p>
          <a:endParaRPr lang="zh-CN" altLang="en-US"/>
        </a:p>
      </dgm:t>
    </dgm:pt>
    <dgm:pt modelId="{5CA5A830-83D8-D94C-A935-7E2A78FF236B}" type="sibTrans" cxnId="{F718E9AD-29E2-4846-960D-3C4B7D96AEED}">
      <dgm:prSet/>
      <dgm:spPr/>
      <dgm:t>
        <a:bodyPr/>
        <a:lstStyle/>
        <a:p>
          <a:endParaRPr lang="zh-CN" altLang="en-US"/>
        </a:p>
      </dgm:t>
    </dgm:pt>
    <dgm:pt modelId="{D0644D2C-6847-EB43-BF90-E008C70B8DEB}">
      <dgm:prSet phldrT="[文本]" custT="1"/>
      <dgm:spPr/>
      <dgm:t>
        <a:bodyPr/>
        <a:lstStyle/>
        <a:p>
          <a:r>
            <a:rPr lang="zh-CN" altLang="en-US" sz="4800" dirty="0" smtClean="0"/>
            <a:t>有效沟通</a:t>
          </a:r>
          <a:endParaRPr lang="zh-CN" altLang="en-US" sz="4800" dirty="0"/>
        </a:p>
      </dgm:t>
    </dgm:pt>
    <dgm:pt modelId="{62AE4DBF-6CBC-A944-96FB-60AFECB2D690}" type="parTrans" cxnId="{F7E4E0A5-FAAE-2143-88CC-207E2CF46D7C}">
      <dgm:prSet/>
      <dgm:spPr/>
      <dgm:t>
        <a:bodyPr/>
        <a:lstStyle/>
        <a:p>
          <a:endParaRPr lang="zh-CN" altLang="en-US"/>
        </a:p>
      </dgm:t>
    </dgm:pt>
    <dgm:pt modelId="{1B65A553-5DE8-0441-9224-4F7E9D270B6D}" type="sibTrans" cxnId="{F7E4E0A5-FAAE-2143-88CC-207E2CF46D7C}">
      <dgm:prSet/>
      <dgm:spPr/>
      <dgm:t>
        <a:bodyPr/>
        <a:lstStyle/>
        <a:p>
          <a:endParaRPr lang="zh-CN" altLang="en-US"/>
        </a:p>
      </dgm:t>
    </dgm:pt>
    <dgm:pt modelId="{4A4FB9B4-0107-6247-B10F-A0EBE528A9D8}">
      <dgm:prSet phldrT="[文本]"/>
      <dgm:spPr/>
      <dgm:t>
        <a:bodyPr/>
        <a:lstStyle/>
        <a:p>
          <a:r>
            <a:rPr lang="zh-CN" altLang="en-US" dirty="0" smtClean="0"/>
            <a:t>成员</a:t>
          </a:r>
          <a:endParaRPr lang="zh-CN" altLang="en-US" dirty="0"/>
        </a:p>
      </dgm:t>
    </dgm:pt>
    <dgm:pt modelId="{894446A7-6455-6144-B26B-7C9B43CFD3F3}" type="parTrans" cxnId="{F0AA1D27-10D8-EA45-9288-6B58C939C791}">
      <dgm:prSet/>
      <dgm:spPr/>
      <dgm:t>
        <a:bodyPr/>
        <a:lstStyle/>
        <a:p>
          <a:endParaRPr lang="zh-CN" altLang="en-US"/>
        </a:p>
      </dgm:t>
    </dgm:pt>
    <dgm:pt modelId="{CEEAD0B4-FCBD-0B47-A20B-A09D4DC3DC22}" type="sibTrans" cxnId="{F0AA1D27-10D8-EA45-9288-6B58C939C791}">
      <dgm:prSet/>
      <dgm:spPr/>
      <dgm:t>
        <a:bodyPr/>
        <a:lstStyle/>
        <a:p>
          <a:endParaRPr lang="zh-CN" altLang="en-US"/>
        </a:p>
      </dgm:t>
    </dgm:pt>
    <dgm:pt modelId="{F3B53913-724D-FD4A-A937-FCDFF99DC061}">
      <dgm:prSet phldrT="[文本]" custT="1"/>
      <dgm:spPr/>
      <dgm:t>
        <a:bodyPr/>
        <a:lstStyle/>
        <a:p>
          <a:r>
            <a:rPr lang="zh-CN" altLang="en-US" sz="4800" dirty="0" smtClean="0"/>
            <a:t>明确任务</a:t>
          </a:r>
          <a:endParaRPr lang="zh-CN" altLang="en-US" sz="4800" dirty="0"/>
        </a:p>
      </dgm:t>
    </dgm:pt>
    <dgm:pt modelId="{D77AC933-31FF-F940-BBD4-55D8C3B2CE8F}" type="parTrans" cxnId="{611D77DB-9640-9243-8B6C-E21C0EF4E0D0}">
      <dgm:prSet/>
      <dgm:spPr/>
      <dgm:t>
        <a:bodyPr/>
        <a:lstStyle/>
        <a:p>
          <a:endParaRPr lang="zh-CN" altLang="en-US"/>
        </a:p>
      </dgm:t>
    </dgm:pt>
    <dgm:pt modelId="{EE4805C9-956F-F847-96B4-25DA199D3CCE}" type="sibTrans" cxnId="{611D77DB-9640-9243-8B6C-E21C0EF4E0D0}">
      <dgm:prSet/>
      <dgm:spPr/>
      <dgm:t>
        <a:bodyPr/>
        <a:lstStyle/>
        <a:p>
          <a:endParaRPr lang="zh-CN" altLang="en-US"/>
        </a:p>
      </dgm:t>
    </dgm:pt>
    <dgm:pt modelId="{6D7D5758-9166-CA40-ADD9-20BEE3C4A756}">
      <dgm:prSet phldrT="[文本]" custT="1"/>
      <dgm:spPr/>
      <dgm:t>
        <a:bodyPr/>
        <a:lstStyle/>
        <a:p>
          <a:r>
            <a:rPr lang="zh-CN" altLang="en-US" sz="4800" dirty="0" smtClean="0"/>
            <a:t>工作记录</a:t>
          </a:r>
          <a:endParaRPr lang="zh-CN" altLang="en-US" sz="4800" dirty="0"/>
        </a:p>
      </dgm:t>
    </dgm:pt>
    <dgm:pt modelId="{82E8F9D0-0135-E749-A8FE-E694603ACC03}" type="parTrans" cxnId="{8D4FB438-8FC2-AC43-843F-24A5E2BD3C28}">
      <dgm:prSet/>
      <dgm:spPr/>
      <dgm:t>
        <a:bodyPr/>
        <a:lstStyle/>
        <a:p>
          <a:endParaRPr lang="zh-CN" altLang="en-US"/>
        </a:p>
      </dgm:t>
    </dgm:pt>
    <dgm:pt modelId="{C221C5DB-9203-A94C-888E-2247644C64C8}" type="sibTrans" cxnId="{8D4FB438-8FC2-AC43-843F-24A5E2BD3C28}">
      <dgm:prSet/>
      <dgm:spPr/>
      <dgm:t>
        <a:bodyPr/>
        <a:lstStyle/>
        <a:p>
          <a:endParaRPr lang="zh-CN" altLang="en-US"/>
        </a:p>
      </dgm:t>
    </dgm:pt>
    <dgm:pt modelId="{8AB4BE90-817E-014C-A788-01B7DB2C813F}">
      <dgm:prSet phldrT="[文本]" custT="1"/>
      <dgm:spPr/>
      <dgm:t>
        <a:bodyPr/>
        <a:lstStyle/>
        <a:p>
          <a:r>
            <a:rPr lang="zh-CN" altLang="en-US" sz="4800" dirty="0" smtClean="0"/>
            <a:t>高效协作</a:t>
          </a:r>
          <a:endParaRPr lang="zh-CN" altLang="en-US" sz="4800" dirty="0"/>
        </a:p>
      </dgm:t>
    </dgm:pt>
    <dgm:pt modelId="{7EDBAEF8-46CC-5F48-8A22-A2E339C4AADF}" type="parTrans" cxnId="{52E995A9-BFFF-DB40-A534-8A9172A6A5A1}">
      <dgm:prSet/>
      <dgm:spPr/>
      <dgm:t>
        <a:bodyPr/>
        <a:lstStyle/>
        <a:p>
          <a:endParaRPr lang="zh-CN" altLang="en-US"/>
        </a:p>
      </dgm:t>
    </dgm:pt>
    <dgm:pt modelId="{85DC007B-FA33-A644-9A06-2852AEA72C9A}" type="sibTrans" cxnId="{52E995A9-BFFF-DB40-A534-8A9172A6A5A1}">
      <dgm:prSet/>
      <dgm:spPr/>
      <dgm:t>
        <a:bodyPr/>
        <a:lstStyle/>
        <a:p>
          <a:endParaRPr lang="zh-CN" altLang="en-US"/>
        </a:p>
      </dgm:t>
    </dgm:pt>
    <dgm:pt modelId="{D2574DA7-C661-A849-8D7C-136F5139E776}">
      <dgm:prSet phldrT="[文本]" custT="1"/>
      <dgm:spPr/>
      <dgm:t>
        <a:bodyPr/>
        <a:lstStyle/>
        <a:p>
          <a:r>
            <a:rPr lang="zh-CN" altLang="en-US" sz="4800" dirty="0" smtClean="0"/>
            <a:t>任务分配</a:t>
          </a:r>
          <a:endParaRPr lang="zh-CN" altLang="en-US" sz="4800" dirty="0"/>
        </a:p>
      </dgm:t>
    </dgm:pt>
    <dgm:pt modelId="{1DDA59BE-DE00-6849-AA08-1D3390C7CE3E}" type="parTrans" cxnId="{9D065931-6D6A-4A49-8DA3-55A3FB5FF1E5}">
      <dgm:prSet/>
      <dgm:spPr/>
      <dgm:t>
        <a:bodyPr/>
        <a:lstStyle/>
        <a:p>
          <a:endParaRPr lang="zh-CN" altLang="en-US"/>
        </a:p>
      </dgm:t>
    </dgm:pt>
    <dgm:pt modelId="{2BF43364-F88A-6D45-A995-D19AF486B733}" type="sibTrans" cxnId="{9D065931-6D6A-4A49-8DA3-55A3FB5FF1E5}">
      <dgm:prSet/>
      <dgm:spPr/>
      <dgm:t>
        <a:bodyPr/>
        <a:lstStyle/>
        <a:p>
          <a:endParaRPr lang="zh-CN" altLang="en-US"/>
        </a:p>
      </dgm:t>
    </dgm:pt>
    <dgm:pt modelId="{C9A98672-FA75-1F49-91FE-9B9842D1BDD4}">
      <dgm:prSet phldrT="[文本]"/>
      <dgm:spPr/>
      <dgm:t>
        <a:bodyPr/>
        <a:lstStyle/>
        <a:p>
          <a:r>
            <a:rPr lang="zh-CN" altLang="en-US" dirty="0" smtClean="0"/>
            <a:t>负责人</a:t>
          </a:r>
          <a:endParaRPr lang="zh-CN" altLang="en-US" dirty="0"/>
        </a:p>
      </dgm:t>
    </dgm:pt>
    <dgm:pt modelId="{7A5D524F-4EF6-CC48-A479-BE1910AF67DF}" type="sibTrans" cxnId="{15AAEF00-3F36-484C-BE5B-47D67E3AC38B}">
      <dgm:prSet/>
      <dgm:spPr/>
      <dgm:t>
        <a:bodyPr/>
        <a:lstStyle/>
        <a:p>
          <a:endParaRPr lang="zh-CN" altLang="en-US"/>
        </a:p>
      </dgm:t>
    </dgm:pt>
    <dgm:pt modelId="{B28B835F-6F3E-E545-8F50-DB71A7E92A22}" type="parTrans" cxnId="{15AAEF00-3F36-484C-BE5B-47D67E3AC38B}">
      <dgm:prSet/>
      <dgm:spPr/>
      <dgm:t>
        <a:bodyPr/>
        <a:lstStyle/>
        <a:p>
          <a:endParaRPr lang="zh-CN" altLang="en-US"/>
        </a:p>
      </dgm:t>
    </dgm:pt>
    <dgm:pt modelId="{E3A4FBB4-A78A-0E42-9EA0-5ABF37F84CBC}">
      <dgm:prSet phldrT="[文本]" custT="1"/>
      <dgm:spPr/>
      <dgm:t>
        <a:bodyPr/>
        <a:lstStyle/>
        <a:p>
          <a:r>
            <a:rPr lang="zh-CN" altLang="en-US" sz="4800" dirty="0" smtClean="0"/>
            <a:t>经验分享</a:t>
          </a:r>
          <a:endParaRPr lang="zh-CN" altLang="en-US" sz="4800" dirty="0"/>
        </a:p>
      </dgm:t>
    </dgm:pt>
    <dgm:pt modelId="{6DBB6375-655A-014F-80DD-73B187E1F896}" type="parTrans" cxnId="{FACC13F6-15F8-EB49-B3D5-CC17B715968D}">
      <dgm:prSet/>
      <dgm:spPr/>
      <dgm:t>
        <a:bodyPr/>
        <a:lstStyle/>
        <a:p>
          <a:endParaRPr lang="zh-CN" altLang="en-US"/>
        </a:p>
      </dgm:t>
    </dgm:pt>
    <dgm:pt modelId="{56ED403A-1116-8342-A181-9C7B6A5EB591}" type="sibTrans" cxnId="{FACC13F6-15F8-EB49-B3D5-CC17B715968D}">
      <dgm:prSet/>
      <dgm:spPr/>
      <dgm:t>
        <a:bodyPr/>
        <a:lstStyle/>
        <a:p>
          <a:endParaRPr lang="zh-CN" altLang="en-US"/>
        </a:p>
      </dgm:t>
    </dgm:pt>
    <dgm:pt modelId="{69017E8F-2B61-0340-96F4-89081612B454}" type="pres">
      <dgm:prSet presAssocID="{DF5044E8-A0BB-874C-84C0-95D1770A56A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61E12DA-137E-5B48-BBB4-32ED92825032}" type="pres">
      <dgm:prSet presAssocID="{30831F8D-2DA8-1348-9526-41CEF0241970}" presName="composite" presStyleCnt="0"/>
      <dgm:spPr/>
    </dgm:pt>
    <dgm:pt modelId="{11177875-EF5B-C248-B5FE-56932515FF35}" type="pres">
      <dgm:prSet presAssocID="{30831F8D-2DA8-1348-9526-41CEF024197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621920-5CBA-1340-A6FF-C4188EE5A4CE}" type="pres">
      <dgm:prSet presAssocID="{30831F8D-2DA8-1348-9526-41CEF0241970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969B9F-2EA3-EB41-93B1-D6B54405EC83}" type="pres">
      <dgm:prSet presAssocID="{B11B1EF8-F102-9544-AFE3-6B281F05B021}" presName="space" presStyleCnt="0"/>
      <dgm:spPr/>
    </dgm:pt>
    <dgm:pt modelId="{2805E292-F0AD-AB49-8121-E230B4F54513}" type="pres">
      <dgm:prSet presAssocID="{C9A98672-FA75-1F49-91FE-9B9842D1BDD4}" presName="composite" presStyleCnt="0"/>
      <dgm:spPr/>
    </dgm:pt>
    <dgm:pt modelId="{8007D7AE-0315-BB49-A36E-628BD4FCEB1E}" type="pres">
      <dgm:prSet presAssocID="{C9A98672-FA75-1F49-91FE-9B9842D1BDD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005E73-941E-5E4B-BA5B-0D8C8119D8AF}" type="pres">
      <dgm:prSet presAssocID="{C9A98672-FA75-1F49-91FE-9B9842D1BDD4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E62CD1-E387-D44F-BA1A-28509B029D45}" type="pres">
      <dgm:prSet presAssocID="{7A5D524F-4EF6-CC48-A479-BE1910AF67DF}" presName="space" presStyleCnt="0"/>
      <dgm:spPr/>
    </dgm:pt>
    <dgm:pt modelId="{02076431-388F-E643-AC04-52C9BEF05E48}" type="pres">
      <dgm:prSet presAssocID="{4A4FB9B4-0107-6247-B10F-A0EBE528A9D8}" presName="composite" presStyleCnt="0"/>
      <dgm:spPr/>
    </dgm:pt>
    <dgm:pt modelId="{4138C516-C660-9840-AA98-7F5C6EADC6F1}" type="pres">
      <dgm:prSet presAssocID="{4A4FB9B4-0107-6247-B10F-A0EBE528A9D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DA351E-DB19-0345-80FE-263A6C4B540E}" type="pres">
      <dgm:prSet presAssocID="{4A4FB9B4-0107-6247-B10F-A0EBE528A9D8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19244EB-1904-674C-97A8-EB948EDAFB92}" type="presOf" srcId="{754A4B33-3606-4043-942C-D70415A4E4A9}" destId="{9C005E73-941E-5E4B-BA5B-0D8C8119D8AF}" srcOrd="0" destOrd="0" presId="urn:microsoft.com/office/officeart/2005/8/layout/hList1"/>
    <dgm:cxn modelId="{8D4FB438-8FC2-AC43-843F-24A5E2BD3C28}" srcId="{4A4FB9B4-0107-6247-B10F-A0EBE528A9D8}" destId="{6D7D5758-9166-CA40-ADD9-20BEE3C4A756}" srcOrd="2" destOrd="0" parTransId="{82E8F9D0-0135-E749-A8FE-E694603ACC03}" sibTransId="{C221C5DB-9203-A94C-888E-2247644C64C8}"/>
    <dgm:cxn modelId="{44EE2DF3-1A29-984E-9DC5-46FBEA75C544}" type="presOf" srcId="{6D7D5758-9166-CA40-ADD9-20BEE3C4A756}" destId="{EADA351E-DB19-0345-80FE-263A6C4B540E}" srcOrd="0" destOrd="2" presId="urn:microsoft.com/office/officeart/2005/8/layout/hList1"/>
    <dgm:cxn modelId="{B188652D-D9B7-F843-B9FE-2FCE08CB7EFB}" type="presOf" srcId="{D0644D2C-6847-EB43-BF90-E008C70B8DEB}" destId="{9C005E73-941E-5E4B-BA5B-0D8C8119D8AF}" srcOrd="0" destOrd="1" presId="urn:microsoft.com/office/officeart/2005/8/layout/hList1"/>
    <dgm:cxn modelId="{4C711F32-7A5B-9342-8CE2-E05FE63BC800}" srcId="{30831F8D-2DA8-1348-9526-41CEF0241970}" destId="{A1D29FEF-E805-2C49-8E85-BCD55C68637D}" srcOrd="0" destOrd="0" parTransId="{8D10E745-51AA-2B43-8500-B3CCF9A78BC8}" sibTransId="{C9416061-504C-A94E-9BAF-7957381AACA8}"/>
    <dgm:cxn modelId="{611D77DB-9640-9243-8B6C-E21C0EF4E0D0}" srcId="{4A4FB9B4-0107-6247-B10F-A0EBE528A9D8}" destId="{F3B53913-724D-FD4A-A937-FCDFF99DC061}" srcOrd="0" destOrd="0" parTransId="{D77AC933-31FF-F940-BBD4-55D8C3B2CE8F}" sibTransId="{EE4805C9-956F-F847-96B4-25DA199D3CCE}"/>
    <dgm:cxn modelId="{62876720-58A4-444A-A7B1-B705FD9B291C}" type="presOf" srcId="{D2574DA7-C661-A849-8D7C-136F5139E776}" destId="{9C005E73-941E-5E4B-BA5B-0D8C8119D8AF}" srcOrd="0" destOrd="2" presId="urn:microsoft.com/office/officeart/2005/8/layout/hList1"/>
    <dgm:cxn modelId="{FACC13F6-15F8-EB49-B3D5-CC17B715968D}" srcId="{4A4FB9B4-0107-6247-B10F-A0EBE528A9D8}" destId="{E3A4FBB4-A78A-0E42-9EA0-5ABF37F84CBC}" srcOrd="1" destOrd="0" parTransId="{6DBB6375-655A-014F-80DD-73B187E1F896}" sibTransId="{56ED403A-1116-8342-A181-9C7B6A5EB591}"/>
    <dgm:cxn modelId="{9D065931-6D6A-4A49-8DA3-55A3FB5FF1E5}" srcId="{C9A98672-FA75-1F49-91FE-9B9842D1BDD4}" destId="{D2574DA7-C661-A849-8D7C-136F5139E776}" srcOrd="2" destOrd="0" parTransId="{1DDA59BE-DE00-6849-AA08-1D3390C7CE3E}" sibTransId="{2BF43364-F88A-6D45-A995-D19AF486B733}"/>
    <dgm:cxn modelId="{8C54F3FE-F85B-CB47-80AB-B0CDEBFDF339}" type="presOf" srcId="{DF5044E8-A0BB-874C-84C0-95D1770A56A1}" destId="{69017E8F-2B61-0340-96F4-89081612B454}" srcOrd="0" destOrd="0" presId="urn:microsoft.com/office/officeart/2005/8/layout/hList1"/>
    <dgm:cxn modelId="{52E995A9-BFFF-DB40-A534-8A9172A6A5A1}" srcId="{30831F8D-2DA8-1348-9526-41CEF0241970}" destId="{8AB4BE90-817E-014C-A788-01B7DB2C813F}" srcOrd="2" destOrd="0" parTransId="{7EDBAEF8-46CC-5F48-8A22-A2E339C4AADF}" sibTransId="{85DC007B-FA33-A644-9A06-2852AEA72C9A}"/>
    <dgm:cxn modelId="{F718E9AD-29E2-4846-960D-3C4B7D96AEED}" srcId="{C9A98672-FA75-1F49-91FE-9B9842D1BDD4}" destId="{754A4B33-3606-4043-942C-D70415A4E4A9}" srcOrd="0" destOrd="0" parTransId="{34AEB132-2A1D-E142-A1CB-8DF26DF647B5}" sibTransId="{5CA5A830-83D8-D94C-A935-7E2A78FF236B}"/>
    <dgm:cxn modelId="{36E150BF-82E6-7E4B-A69A-3C44A5492BE4}" type="presOf" srcId="{8AB4BE90-817E-014C-A788-01B7DB2C813F}" destId="{86621920-5CBA-1340-A6FF-C4188EE5A4CE}" srcOrd="0" destOrd="2" presId="urn:microsoft.com/office/officeart/2005/8/layout/hList1"/>
    <dgm:cxn modelId="{F7E4E0A5-FAAE-2143-88CC-207E2CF46D7C}" srcId="{C9A98672-FA75-1F49-91FE-9B9842D1BDD4}" destId="{D0644D2C-6847-EB43-BF90-E008C70B8DEB}" srcOrd="1" destOrd="0" parTransId="{62AE4DBF-6CBC-A944-96FB-60AFECB2D690}" sibTransId="{1B65A553-5DE8-0441-9224-4F7E9D270B6D}"/>
    <dgm:cxn modelId="{D5DD0F14-BB5E-6B4A-B0A8-3ED4EDC4FD68}" type="presOf" srcId="{C9A98672-FA75-1F49-91FE-9B9842D1BDD4}" destId="{8007D7AE-0315-BB49-A36E-628BD4FCEB1E}" srcOrd="0" destOrd="0" presId="urn:microsoft.com/office/officeart/2005/8/layout/hList1"/>
    <dgm:cxn modelId="{F0AA1D27-10D8-EA45-9288-6B58C939C791}" srcId="{DF5044E8-A0BB-874C-84C0-95D1770A56A1}" destId="{4A4FB9B4-0107-6247-B10F-A0EBE528A9D8}" srcOrd="2" destOrd="0" parTransId="{894446A7-6455-6144-B26B-7C9B43CFD3F3}" sibTransId="{CEEAD0B4-FCBD-0B47-A20B-A09D4DC3DC22}"/>
    <dgm:cxn modelId="{98E8C2EA-4F04-014F-A175-E677E050A3A0}" type="presOf" srcId="{F3B53913-724D-FD4A-A937-FCDFF99DC061}" destId="{EADA351E-DB19-0345-80FE-263A6C4B540E}" srcOrd="0" destOrd="0" presId="urn:microsoft.com/office/officeart/2005/8/layout/hList1"/>
    <dgm:cxn modelId="{DE33A6AD-3D44-614E-B394-E22113B09A17}" srcId="{DF5044E8-A0BB-874C-84C0-95D1770A56A1}" destId="{30831F8D-2DA8-1348-9526-41CEF0241970}" srcOrd="0" destOrd="0" parTransId="{070D4BA1-4057-A344-929E-1CDA64CCA536}" sibTransId="{B11B1EF8-F102-9544-AFE3-6B281F05B021}"/>
    <dgm:cxn modelId="{13FF8929-390A-2846-9338-3E1A40B91BB2}" type="presOf" srcId="{E3A4FBB4-A78A-0E42-9EA0-5ABF37F84CBC}" destId="{EADA351E-DB19-0345-80FE-263A6C4B540E}" srcOrd="0" destOrd="1" presId="urn:microsoft.com/office/officeart/2005/8/layout/hList1"/>
    <dgm:cxn modelId="{15AAEF00-3F36-484C-BE5B-47D67E3AC38B}" srcId="{DF5044E8-A0BB-874C-84C0-95D1770A56A1}" destId="{C9A98672-FA75-1F49-91FE-9B9842D1BDD4}" srcOrd="1" destOrd="0" parTransId="{B28B835F-6F3E-E545-8F50-DB71A7E92A22}" sibTransId="{7A5D524F-4EF6-CC48-A479-BE1910AF67DF}"/>
    <dgm:cxn modelId="{8AE44B20-79D8-074F-899D-C127FA993268}" type="presOf" srcId="{A1D29FEF-E805-2C49-8E85-BCD55C68637D}" destId="{86621920-5CBA-1340-A6FF-C4188EE5A4CE}" srcOrd="0" destOrd="0" presId="urn:microsoft.com/office/officeart/2005/8/layout/hList1"/>
    <dgm:cxn modelId="{C9693F11-84F0-B548-B384-6B62BF1C2461}" srcId="{30831F8D-2DA8-1348-9526-41CEF0241970}" destId="{FAF66E63-530E-E147-B5E3-67819E0C7668}" srcOrd="1" destOrd="0" parTransId="{FB35D19A-3D42-654D-888F-CDDA188EC58D}" sibTransId="{A71F7C05-07E4-B34C-A9B5-624EE2141544}"/>
    <dgm:cxn modelId="{071F74F4-F027-A340-A06E-5888DF278B64}" type="presOf" srcId="{4A4FB9B4-0107-6247-B10F-A0EBE528A9D8}" destId="{4138C516-C660-9840-AA98-7F5C6EADC6F1}" srcOrd="0" destOrd="0" presId="urn:microsoft.com/office/officeart/2005/8/layout/hList1"/>
    <dgm:cxn modelId="{02639C0E-207C-A049-88B5-A2815ECDA9EA}" type="presOf" srcId="{30831F8D-2DA8-1348-9526-41CEF0241970}" destId="{11177875-EF5B-C248-B5FE-56932515FF35}" srcOrd="0" destOrd="0" presId="urn:microsoft.com/office/officeart/2005/8/layout/hList1"/>
    <dgm:cxn modelId="{7EE72169-0EAB-F844-B6BF-F91015582719}" type="presOf" srcId="{FAF66E63-530E-E147-B5E3-67819E0C7668}" destId="{86621920-5CBA-1340-A6FF-C4188EE5A4CE}" srcOrd="0" destOrd="1" presId="urn:microsoft.com/office/officeart/2005/8/layout/hList1"/>
    <dgm:cxn modelId="{83CC233C-8641-B949-B8E4-9A88BFAABE6E}" type="presParOf" srcId="{69017E8F-2B61-0340-96F4-89081612B454}" destId="{E61E12DA-137E-5B48-BBB4-32ED92825032}" srcOrd="0" destOrd="0" presId="urn:microsoft.com/office/officeart/2005/8/layout/hList1"/>
    <dgm:cxn modelId="{D3BB8AD2-5AC3-2846-BEAD-067EC98864E1}" type="presParOf" srcId="{E61E12DA-137E-5B48-BBB4-32ED92825032}" destId="{11177875-EF5B-C248-B5FE-56932515FF35}" srcOrd="0" destOrd="0" presId="urn:microsoft.com/office/officeart/2005/8/layout/hList1"/>
    <dgm:cxn modelId="{0ED0AB59-0F54-9D49-A55B-71F678C4963A}" type="presParOf" srcId="{E61E12DA-137E-5B48-BBB4-32ED92825032}" destId="{86621920-5CBA-1340-A6FF-C4188EE5A4CE}" srcOrd="1" destOrd="0" presId="urn:microsoft.com/office/officeart/2005/8/layout/hList1"/>
    <dgm:cxn modelId="{243869A5-D893-5C42-80F1-7925770F7452}" type="presParOf" srcId="{69017E8F-2B61-0340-96F4-89081612B454}" destId="{C4969B9F-2EA3-EB41-93B1-D6B54405EC83}" srcOrd="1" destOrd="0" presId="urn:microsoft.com/office/officeart/2005/8/layout/hList1"/>
    <dgm:cxn modelId="{96A849C8-BA6D-AB41-81A3-CF5EE2949EEB}" type="presParOf" srcId="{69017E8F-2B61-0340-96F4-89081612B454}" destId="{2805E292-F0AD-AB49-8121-E230B4F54513}" srcOrd="2" destOrd="0" presId="urn:microsoft.com/office/officeart/2005/8/layout/hList1"/>
    <dgm:cxn modelId="{1E5B55BB-4A59-3540-B2A0-400DEAC4B448}" type="presParOf" srcId="{2805E292-F0AD-AB49-8121-E230B4F54513}" destId="{8007D7AE-0315-BB49-A36E-628BD4FCEB1E}" srcOrd="0" destOrd="0" presId="urn:microsoft.com/office/officeart/2005/8/layout/hList1"/>
    <dgm:cxn modelId="{4188F2E3-9DDB-2443-A86F-88D4D99D32E4}" type="presParOf" srcId="{2805E292-F0AD-AB49-8121-E230B4F54513}" destId="{9C005E73-941E-5E4B-BA5B-0D8C8119D8AF}" srcOrd="1" destOrd="0" presId="urn:microsoft.com/office/officeart/2005/8/layout/hList1"/>
    <dgm:cxn modelId="{64D1B427-0A6B-3B43-BF66-9F09092B3889}" type="presParOf" srcId="{69017E8F-2B61-0340-96F4-89081612B454}" destId="{F7E62CD1-E387-D44F-BA1A-28509B029D45}" srcOrd="3" destOrd="0" presId="urn:microsoft.com/office/officeart/2005/8/layout/hList1"/>
    <dgm:cxn modelId="{3B339723-5174-434F-8626-3FFF7AFF47F0}" type="presParOf" srcId="{69017E8F-2B61-0340-96F4-89081612B454}" destId="{02076431-388F-E643-AC04-52C9BEF05E48}" srcOrd="4" destOrd="0" presId="urn:microsoft.com/office/officeart/2005/8/layout/hList1"/>
    <dgm:cxn modelId="{DB504AC1-CA14-F74B-94E3-D01BC63092E3}" type="presParOf" srcId="{02076431-388F-E643-AC04-52C9BEF05E48}" destId="{4138C516-C660-9840-AA98-7F5C6EADC6F1}" srcOrd="0" destOrd="0" presId="urn:microsoft.com/office/officeart/2005/8/layout/hList1"/>
    <dgm:cxn modelId="{534C307A-B674-BF48-8BF9-F36FADE06262}" type="presParOf" srcId="{02076431-388F-E643-AC04-52C9BEF05E48}" destId="{EADA351E-DB19-0345-80FE-263A6C4B540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9DECF-2439-6C41-AF4C-DD554C940D4B}">
      <dsp:nvSpPr>
        <dsp:cNvPr id="0" name=""/>
        <dsp:cNvSpPr/>
      </dsp:nvSpPr>
      <dsp:spPr>
        <a:xfrm>
          <a:off x="6975" y="1119"/>
          <a:ext cx="11648018" cy="222792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项目视图</a:t>
          </a:r>
          <a:endParaRPr lang="zh-CN" altLang="en-US" sz="6500" kern="1200" dirty="0"/>
        </a:p>
      </dsp:txBody>
      <dsp:txXfrm>
        <a:off x="72229" y="66373"/>
        <a:ext cx="11517510" cy="2097414"/>
      </dsp:txXfrm>
    </dsp:sp>
    <dsp:sp modelId="{8B8CB996-2FE0-8B42-B880-775B94F30693}">
      <dsp:nvSpPr>
        <dsp:cNvPr id="0" name=""/>
        <dsp:cNvSpPr/>
      </dsp:nvSpPr>
      <dsp:spPr>
        <a:xfrm>
          <a:off x="6975" y="2434083"/>
          <a:ext cx="7635800" cy="2227922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kern="1200" dirty="0" smtClean="0"/>
            <a:t>事件</a:t>
          </a:r>
          <a:endParaRPr lang="zh-CN" altLang="en-US" sz="6000" kern="1200" dirty="0"/>
        </a:p>
      </dsp:txBody>
      <dsp:txXfrm>
        <a:off x="72229" y="2499337"/>
        <a:ext cx="7505292" cy="2097414"/>
      </dsp:txXfrm>
    </dsp:sp>
    <dsp:sp modelId="{00EC8F11-04E9-894B-8AF2-415D96D40F3A}">
      <dsp:nvSpPr>
        <dsp:cNvPr id="0" name=""/>
        <dsp:cNvSpPr/>
      </dsp:nvSpPr>
      <dsp:spPr>
        <a:xfrm>
          <a:off x="6975" y="4867047"/>
          <a:ext cx="1850654" cy="2227922"/>
        </a:xfrm>
        <a:prstGeom prst="roundRect">
          <a:avLst>
            <a:gd name="adj" fmla="val 10000"/>
          </a:avLst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b="1" kern="1200" dirty="0" smtClean="0"/>
            <a:t>逾期</a:t>
          </a:r>
          <a:endParaRPr lang="zh-CN" altLang="en-US" sz="4600" kern="1200" dirty="0"/>
        </a:p>
      </dsp:txBody>
      <dsp:txXfrm>
        <a:off x="61179" y="4921251"/>
        <a:ext cx="1742246" cy="2119514"/>
      </dsp:txXfrm>
    </dsp:sp>
    <dsp:sp modelId="{BC33A237-A7B3-1148-8C8A-075C79A20728}">
      <dsp:nvSpPr>
        <dsp:cNvPr id="0" name=""/>
        <dsp:cNvSpPr/>
      </dsp:nvSpPr>
      <dsp:spPr>
        <a:xfrm>
          <a:off x="1935357" y="4867047"/>
          <a:ext cx="1850654" cy="2227922"/>
        </a:xfrm>
        <a:prstGeom prst="roundRect">
          <a:avLst>
            <a:gd name="adj" fmla="val 10000"/>
          </a:avLst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600" b="1" kern="1200" dirty="0" smtClean="0"/>
            <a:t>30 </a:t>
          </a:r>
          <a:r>
            <a:rPr lang="zh-TW" altLang="en-US" sz="4600" b="1" kern="1200" dirty="0" smtClean="0"/>
            <a:t>天汇总</a:t>
          </a:r>
          <a:endParaRPr lang="zh-CN" altLang="en-US" sz="4600" kern="1200" dirty="0"/>
        </a:p>
      </dsp:txBody>
      <dsp:txXfrm>
        <a:off x="1989561" y="4921251"/>
        <a:ext cx="1742246" cy="2119514"/>
      </dsp:txXfrm>
    </dsp:sp>
    <dsp:sp modelId="{4F1E5772-E083-1F48-B624-D7D0C11F90FD}">
      <dsp:nvSpPr>
        <dsp:cNvPr id="0" name=""/>
        <dsp:cNvSpPr/>
      </dsp:nvSpPr>
      <dsp:spPr>
        <a:xfrm>
          <a:off x="3863739" y="4867047"/>
          <a:ext cx="1850654" cy="2227922"/>
        </a:xfrm>
        <a:prstGeom prst="roundRect">
          <a:avLst>
            <a:gd name="adj" fmla="val 10000"/>
          </a:avLst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b="1" kern="1200" dirty="0" smtClean="0"/>
            <a:t>最近更新</a:t>
          </a:r>
          <a:endParaRPr lang="zh-CN" altLang="en-US" sz="4600" kern="1200" dirty="0"/>
        </a:p>
      </dsp:txBody>
      <dsp:txXfrm>
        <a:off x="3917943" y="4921251"/>
        <a:ext cx="1742246" cy="2119514"/>
      </dsp:txXfrm>
    </dsp:sp>
    <dsp:sp modelId="{B45884D0-3F52-B647-B3A5-2CCE32192006}">
      <dsp:nvSpPr>
        <dsp:cNvPr id="0" name=""/>
        <dsp:cNvSpPr/>
      </dsp:nvSpPr>
      <dsp:spPr>
        <a:xfrm>
          <a:off x="5792121" y="4867047"/>
          <a:ext cx="1850654" cy="2227922"/>
        </a:xfrm>
        <a:prstGeom prst="roundRect">
          <a:avLst>
            <a:gd name="adj" fmla="val 10000"/>
          </a:avLst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/>
            <a:t>过滤器</a:t>
          </a:r>
          <a:endParaRPr lang="zh-CN" altLang="en-US" sz="4600" kern="1200" dirty="0"/>
        </a:p>
      </dsp:txBody>
      <dsp:txXfrm>
        <a:off x="5846325" y="4921251"/>
        <a:ext cx="1742246" cy="2119514"/>
      </dsp:txXfrm>
    </dsp:sp>
    <dsp:sp modelId="{0F8582B0-7311-B641-B4DB-8C29C8E5EBBF}">
      <dsp:nvSpPr>
        <dsp:cNvPr id="0" name=""/>
        <dsp:cNvSpPr/>
      </dsp:nvSpPr>
      <dsp:spPr>
        <a:xfrm>
          <a:off x="7798230" y="2434083"/>
          <a:ext cx="1850654" cy="2227922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kern="1200" dirty="0" smtClean="0"/>
            <a:t>活动</a:t>
          </a:r>
          <a:endParaRPr lang="zh-CN" altLang="en-US" sz="6000" kern="1200" dirty="0"/>
        </a:p>
      </dsp:txBody>
      <dsp:txXfrm>
        <a:off x="7852434" y="2488287"/>
        <a:ext cx="1742246" cy="2119514"/>
      </dsp:txXfrm>
    </dsp:sp>
    <dsp:sp modelId="{A4FE2B53-9BED-4045-A094-840D3DB187CA}">
      <dsp:nvSpPr>
        <dsp:cNvPr id="0" name=""/>
        <dsp:cNvSpPr/>
      </dsp:nvSpPr>
      <dsp:spPr>
        <a:xfrm>
          <a:off x="9804340" y="2434083"/>
          <a:ext cx="1850654" cy="2227922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kern="1200" dirty="0" smtClean="0"/>
            <a:t>报告</a:t>
          </a:r>
          <a:endParaRPr lang="zh-CN" altLang="en-US" sz="6000" kern="1200" dirty="0"/>
        </a:p>
      </dsp:txBody>
      <dsp:txXfrm>
        <a:off x="9858544" y="2488287"/>
        <a:ext cx="1742246" cy="2119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63D68-0FE9-7C4A-AE07-CD2FF5D53E6A}">
      <dsp:nvSpPr>
        <dsp:cNvPr id="0" name=""/>
        <dsp:cNvSpPr/>
      </dsp:nvSpPr>
      <dsp:spPr>
        <a:xfrm>
          <a:off x="2258" y="2319866"/>
          <a:ext cx="2280355" cy="11401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200" kern="1200" dirty="0" smtClean="0"/>
            <a:t>模块视图</a:t>
          </a:r>
          <a:endParaRPr lang="zh-CN" altLang="en-US" sz="4200" kern="1200" dirty="0"/>
        </a:p>
      </dsp:txBody>
      <dsp:txXfrm>
        <a:off x="35653" y="2353261"/>
        <a:ext cx="2213565" cy="1073387"/>
      </dsp:txXfrm>
    </dsp:sp>
    <dsp:sp modelId="{A67D6665-7563-7F4D-8818-195673F968CB}">
      <dsp:nvSpPr>
        <dsp:cNvPr id="0" name=""/>
        <dsp:cNvSpPr/>
      </dsp:nvSpPr>
      <dsp:spPr>
        <a:xfrm>
          <a:off x="2282613" y="2872201"/>
          <a:ext cx="912142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12142" y="17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715881" y="2867151"/>
        <a:ext cx="45607" cy="45607"/>
      </dsp:txXfrm>
    </dsp:sp>
    <dsp:sp modelId="{3D1317A6-5F77-2B40-B31A-4B959BC8192F}">
      <dsp:nvSpPr>
        <dsp:cNvPr id="0" name=""/>
        <dsp:cNvSpPr/>
      </dsp:nvSpPr>
      <dsp:spPr>
        <a:xfrm>
          <a:off x="3194755" y="2319866"/>
          <a:ext cx="2280355" cy="11401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200" kern="1200" dirty="0" smtClean="0"/>
            <a:t>事件</a:t>
          </a:r>
          <a:endParaRPr lang="zh-CN" altLang="en-US" sz="4200" kern="1200" dirty="0"/>
        </a:p>
      </dsp:txBody>
      <dsp:txXfrm>
        <a:off x="3228150" y="2353261"/>
        <a:ext cx="2213565" cy="1073387"/>
      </dsp:txXfrm>
    </dsp:sp>
    <dsp:sp modelId="{D8456D41-F11B-EF49-B64A-E65A54BAA7D5}">
      <dsp:nvSpPr>
        <dsp:cNvPr id="0" name=""/>
        <dsp:cNvSpPr/>
      </dsp:nvSpPr>
      <dsp:spPr>
        <a:xfrm rot="18289469">
          <a:off x="5132549" y="2216599"/>
          <a:ext cx="1597266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597266" y="17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891250" y="2194421"/>
        <a:ext cx="79863" cy="79863"/>
      </dsp:txXfrm>
    </dsp:sp>
    <dsp:sp modelId="{A2DCB9C1-E0BA-8B4E-BDD9-EC20019F891E}">
      <dsp:nvSpPr>
        <dsp:cNvPr id="0" name=""/>
        <dsp:cNvSpPr/>
      </dsp:nvSpPr>
      <dsp:spPr>
        <a:xfrm>
          <a:off x="6387253" y="1008662"/>
          <a:ext cx="2280355" cy="11401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200" b="1" kern="1200" dirty="0" smtClean="0"/>
            <a:t>逾期</a:t>
          </a:r>
          <a:endParaRPr lang="zh-CN" altLang="en-US" sz="4200" kern="1200" dirty="0"/>
        </a:p>
      </dsp:txBody>
      <dsp:txXfrm>
        <a:off x="6420648" y="1042057"/>
        <a:ext cx="2213565" cy="1073387"/>
      </dsp:txXfrm>
    </dsp:sp>
    <dsp:sp modelId="{D193DE64-F8EC-0840-9E77-B7457300A3D8}">
      <dsp:nvSpPr>
        <dsp:cNvPr id="0" name=""/>
        <dsp:cNvSpPr/>
      </dsp:nvSpPr>
      <dsp:spPr>
        <a:xfrm>
          <a:off x="5475111" y="2872201"/>
          <a:ext cx="912142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12142" y="17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908378" y="2867151"/>
        <a:ext cx="45607" cy="45607"/>
      </dsp:txXfrm>
    </dsp:sp>
    <dsp:sp modelId="{841F97AA-0511-C84F-AD54-90EC59F95A6A}">
      <dsp:nvSpPr>
        <dsp:cNvPr id="0" name=""/>
        <dsp:cNvSpPr/>
      </dsp:nvSpPr>
      <dsp:spPr>
        <a:xfrm>
          <a:off x="6387253" y="2319866"/>
          <a:ext cx="2280355" cy="11401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200" b="1" kern="1200" dirty="0" smtClean="0"/>
            <a:t>最近更新</a:t>
          </a:r>
          <a:endParaRPr lang="zh-CN" altLang="en-US" sz="4200" kern="1200" dirty="0"/>
        </a:p>
      </dsp:txBody>
      <dsp:txXfrm>
        <a:off x="6420648" y="2353261"/>
        <a:ext cx="2213565" cy="1073387"/>
      </dsp:txXfrm>
    </dsp:sp>
    <dsp:sp modelId="{941EB463-CA7F-DC40-BF7B-99FCC462A290}">
      <dsp:nvSpPr>
        <dsp:cNvPr id="0" name=""/>
        <dsp:cNvSpPr/>
      </dsp:nvSpPr>
      <dsp:spPr>
        <a:xfrm rot="3310531">
          <a:off x="5132549" y="3527803"/>
          <a:ext cx="1597266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597266" y="17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891250" y="3505626"/>
        <a:ext cx="79863" cy="79863"/>
      </dsp:txXfrm>
    </dsp:sp>
    <dsp:sp modelId="{8D4AC526-BFAA-DE48-971C-CDBB355AC448}">
      <dsp:nvSpPr>
        <dsp:cNvPr id="0" name=""/>
        <dsp:cNvSpPr/>
      </dsp:nvSpPr>
      <dsp:spPr>
        <a:xfrm>
          <a:off x="6387253" y="3631071"/>
          <a:ext cx="2280355" cy="11401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200" kern="1200" dirty="0" smtClean="0"/>
            <a:t>过滤器</a:t>
          </a:r>
          <a:endParaRPr lang="zh-CN" altLang="en-US" sz="4200" kern="1200" dirty="0"/>
        </a:p>
      </dsp:txBody>
      <dsp:txXfrm>
        <a:off x="6420648" y="3664466"/>
        <a:ext cx="2213565" cy="10733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77875-EF5B-C248-B5FE-56932515FF35}">
      <dsp:nvSpPr>
        <dsp:cNvPr id="0" name=""/>
        <dsp:cNvSpPr/>
      </dsp:nvSpPr>
      <dsp:spPr>
        <a:xfrm>
          <a:off x="3657" y="1410948"/>
          <a:ext cx="3565773" cy="14263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5168" tIns="260096" rIns="455168" bIns="260096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400" kern="1200" dirty="0" smtClean="0"/>
            <a:t>团队</a:t>
          </a:r>
          <a:endParaRPr lang="zh-CN" altLang="en-US" sz="6400" kern="1200" dirty="0"/>
        </a:p>
      </dsp:txBody>
      <dsp:txXfrm>
        <a:off x="3657" y="1410948"/>
        <a:ext cx="3565773" cy="1426309"/>
      </dsp:txXfrm>
    </dsp:sp>
    <dsp:sp modelId="{86621920-5CBA-1340-A6FF-C4188EE5A4CE}">
      <dsp:nvSpPr>
        <dsp:cNvPr id="0" name=""/>
        <dsp:cNvSpPr/>
      </dsp:nvSpPr>
      <dsp:spPr>
        <a:xfrm>
          <a:off x="3657" y="2837257"/>
          <a:ext cx="3565773" cy="2898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341376" bIns="384048" numCol="1" spcCol="1270" anchor="t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4800" kern="1200" dirty="0" smtClean="0"/>
            <a:t>规范流程</a:t>
          </a:r>
          <a:endParaRPr lang="zh-CN" altLang="en-US" sz="4800" kern="1200" dirty="0"/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4800" kern="1200" dirty="0" smtClean="0"/>
            <a:t>跟踪问题</a:t>
          </a:r>
          <a:endParaRPr lang="zh-CN" altLang="en-US" sz="4800" kern="1200" dirty="0"/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4800" kern="1200" dirty="0" smtClean="0"/>
            <a:t>高效协作</a:t>
          </a:r>
          <a:endParaRPr lang="zh-CN" altLang="en-US" sz="4800" kern="1200" dirty="0"/>
        </a:p>
      </dsp:txBody>
      <dsp:txXfrm>
        <a:off x="3657" y="2837257"/>
        <a:ext cx="3565773" cy="2898720"/>
      </dsp:txXfrm>
    </dsp:sp>
    <dsp:sp modelId="{8007D7AE-0315-BB49-A36E-628BD4FCEB1E}">
      <dsp:nvSpPr>
        <dsp:cNvPr id="0" name=""/>
        <dsp:cNvSpPr/>
      </dsp:nvSpPr>
      <dsp:spPr>
        <a:xfrm>
          <a:off x="4068638" y="1410948"/>
          <a:ext cx="3565773" cy="14263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5168" tIns="260096" rIns="455168" bIns="260096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400" kern="1200" dirty="0" smtClean="0"/>
            <a:t>负责人</a:t>
          </a:r>
          <a:endParaRPr lang="zh-CN" altLang="en-US" sz="6400" kern="1200" dirty="0"/>
        </a:p>
      </dsp:txBody>
      <dsp:txXfrm>
        <a:off x="4068638" y="1410948"/>
        <a:ext cx="3565773" cy="1426309"/>
      </dsp:txXfrm>
    </dsp:sp>
    <dsp:sp modelId="{9C005E73-941E-5E4B-BA5B-0D8C8119D8AF}">
      <dsp:nvSpPr>
        <dsp:cNvPr id="0" name=""/>
        <dsp:cNvSpPr/>
      </dsp:nvSpPr>
      <dsp:spPr>
        <a:xfrm>
          <a:off x="4068638" y="2837257"/>
          <a:ext cx="3565773" cy="2898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341376" bIns="384048" numCol="1" spcCol="1270" anchor="t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4800" kern="1200" dirty="0" smtClean="0"/>
            <a:t>简化管理</a:t>
          </a:r>
          <a:endParaRPr lang="zh-CN" altLang="en-US" sz="4800" kern="1200" dirty="0"/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4800" kern="1200" dirty="0" smtClean="0"/>
            <a:t>有效沟通</a:t>
          </a:r>
          <a:endParaRPr lang="zh-CN" altLang="en-US" sz="4800" kern="1200" dirty="0"/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4800" kern="1200" dirty="0" smtClean="0"/>
            <a:t>任务分配</a:t>
          </a:r>
          <a:endParaRPr lang="zh-CN" altLang="en-US" sz="4800" kern="1200" dirty="0"/>
        </a:p>
      </dsp:txBody>
      <dsp:txXfrm>
        <a:off x="4068638" y="2837257"/>
        <a:ext cx="3565773" cy="2898720"/>
      </dsp:txXfrm>
    </dsp:sp>
    <dsp:sp modelId="{4138C516-C660-9840-AA98-7F5C6EADC6F1}">
      <dsp:nvSpPr>
        <dsp:cNvPr id="0" name=""/>
        <dsp:cNvSpPr/>
      </dsp:nvSpPr>
      <dsp:spPr>
        <a:xfrm>
          <a:off x="8133619" y="1410948"/>
          <a:ext cx="3565773" cy="14263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5168" tIns="260096" rIns="455168" bIns="260096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400" kern="1200" dirty="0" smtClean="0"/>
            <a:t>成员</a:t>
          </a:r>
          <a:endParaRPr lang="zh-CN" altLang="en-US" sz="6400" kern="1200" dirty="0"/>
        </a:p>
      </dsp:txBody>
      <dsp:txXfrm>
        <a:off x="8133619" y="1410948"/>
        <a:ext cx="3565773" cy="1426309"/>
      </dsp:txXfrm>
    </dsp:sp>
    <dsp:sp modelId="{EADA351E-DB19-0345-80FE-263A6C4B540E}">
      <dsp:nvSpPr>
        <dsp:cNvPr id="0" name=""/>
        <dsp:cNvSpPr/>
      </dsp:nvSpPr>
      <dsp:spPr>
        <a:xfrm>
          <a:off x="8133619" y="2837257"/>
          <a:ext cx="3565773" cy="2898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341376" bIns="384048" numCol="1" spcCol="1270" anchor="t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4800" kern="1200" dirty="0" smtClean="0"/>
            <a:t>明确任务</a:t>
          </a:r>
          <a:endParaRPr lang="zh-CN" altLang="en-US" sz="4800" kern="1200" dirty="0"/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4800" kern="1200" dirty="0" smtClean="0"/>
            <a:t>经验分享</a:t>
          </a:r>
          <a:endParaRPr lang="zh-CN" altLang="en-US" sz="4800" kern="1200" dirty="0"/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4800" kern="1200" dirty="0" smtClean="0"/>
            <a:t>工作记录</a:t>
          </a:r>
          <a:endParaRPr lang="zh-CN" altLang="en-US" sz="4800" kern="1200" dirty="0"/>
        </a:p>
      </dsp:txBody>
      <dsp:txXfrm>
        <a:off x="8133619" y="2837257"/>
        <a:ext cx="3565773" cy="2898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482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7293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Palatino" charset="0"/>
        <a:ea typeface="MS PGothic" pitchFamily="34" charset="-128"/>
        <a:cs typeface="ＭＳ Ｐゴシック" charset="0"/>
      </a:defRPr>
    </a:lvl1pPr>
    <a:lvl2pPr marL="45559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Palatino" charset="0"/>
        <a:ea typeface="MS PGothic" pitchFamily="34" charset="-128"/>
        <a:cs typeface="+mn-cs"/>
      </a:defRPr>
    </a:lvl2pPr>
    <a:lvl3pPr marL="912767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Palatino" charset="0"/>
        <a:ea typeface="MS PGothic" pitchFamily="34" charset="-128"/>
        <a:cs typeface="+mn-cs"/>
      </a:defRPr>
    </a:lvl3pPr>
    <a:lvl4pPr marL="1369943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Palatino" charset="0"/>
        <a:ea typeface="MS PGothic" pitchFamily="34" charset="-128"/>
        <a:cs typeface="+mn-cs"/>
      </a:defRPr>
    </a:lvl4pPr>
    <a:lvl5pPr marL="1827119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Palatino" charset="0"/>
        <a:ea typeface="MS PGothic" pitchFamily="34" charset="-128"/>
        <a:cs typeface="+mn-cs"/>
      </a:defRPr>
    </a:lvl5pPr>
    <a:lvl6pPr marL="2285064" algn="l" defTabSz="45701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076" algn="l" defTabSz="45701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091" algn="l" defTabSz="45701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104" algn="l" defTabSz="45701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目的：定位到事件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9504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JIRA</a:t>
            </a:r>
            <a:r>
              <a:rPr kumimoji="1" lang="zh-CN" altLang="en-US" dirty="0" smtClean="0"/>
              <a:t>默认不严格区分开发人员和测试人员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1519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kumimoji="0" lang="zh-CN" altLang="en-US" dirty="0" smtClean="0">
                <a:latin typeface="Verdana" charset="0"/>
                <a:ea typeface="宋体" charset="0"/>
              </a:rPr>
              <a:t>使用规范的问题处理流程</a:t>
            </a:r>
          </a:p>
          <a:p>
            <a:pPr marL="0" indent="0" eaLnBrk="1" hangingPunct="1">
              <a:buFont typeface="Wingdings" charset="0"/>
              <a:buNone/>
            </a:pPr>
            <a:r>
              <a:rPr kumimoji="0" lang="zh-CN" altLang="en-US" dirty="0" smtClean="0">
                <a:latin typeface="Verdana" charset="0"/>
                <a:ea typeface="宋体" charset="0"/>
              </a:rPr>
              <a:t>为每个出现的问题提供记录和跟踪的平台</a:t>
            </a:r>
          </a:p>
          <a:p>
            <a:pPr marL="0" indent="0" eaLnBrk="1" hangingPunct="1">
              <a:buFont typeface="Wingdings" charset="0"/>
              <a:buNone/>
            </a:pPr>
            <a:r>
              <a:rPr kumimoji="0" lang="zh-CN" altLang="en-US" dirty="0" smtClean="0">
                <a:latin typeface="Verdana" charset="0"/>
                <a:ea typeface="宋体" charset="0"/>
              </a:rPr>
              <a:t>促进团队协作效率，累积信息和知识</a:t>
            </a:r>
          </a:p>
          <a:p>
            <a:endParaRPr kumimoji="1" lang="en-US" altLang="zh-CN" dirty="0" smtClean="0"/>
          </a:p>
          <a:p>
            <a:pPr marL="812800" indent="-812800" eaLnBrk="1" hangingPunct="1"/>
            <a:r>
              <a:rPr kumimoji="0" lang="zh-CN" altLang="en-US" dirty="0" smtClean="0">
                <a:latin typeface="Verdana" charset="0"/>
                <a:ea typeface="宋体" charset="0"/>
              </a:rPr>
              <a:t>对管理人员</a:t>
            </a:r>
          </a:p>
          <a:p>
            <a:pPr marL="0" indent="0" eaLnBrk="1" hangingPunct="1">
              <a:buFont typeface="Wingdings" charset="0"/>
              <a:buNone/>
            </a:pPr>
            <a:r>
              <a:rPr kumimoji="0" lang="zh-CN" altLang="en-US" dirty="0" smtClean="0">
                <a:latin typeface="Verdana" charset="0"/>
                <a:ea typeface="宋体" charset="0"/>
              </a:rPr>
              <a:t>流程化处理问题，简化管理</a:t>
            </a:r>
          </a:p>
          <a:p>
            <a:pPr marL="0" indent="0" eaLnBrk="1" hangingPunct="1">
              <a:buFont typeface="Wingdings" charset="0"/>
              <a:buNone/>
            </a:pPr>
            <a:r>
              <a:rPr kumimoji="0" lang="zh-CN" altLang="en-US" dirty="0" smtClean="0">
                <a:latin typeface="Verdana" charset="0"/>
                <a:ea typeface="宋体" charset="0"/>
              </a:rPr>
              <a:t>很容易了解每个问题的处理情况，免去不必要的询问和提醒</a:t>
            </a:r>
          </a:p>
          <a:p>
            <a:pPr marL="0" indent="0" eaLnBrk="1" hangingPunct="1">
              <a:buFont typeface="Wingdings" charset="0"/>
              <a:buNone/>
            </a:pPr>
            <a:r>
              <a:rPr kumimoji="0" lang="zh-CN" altLang="en-US" dirty="0" smtClean="0">
                <a:latin typeface="Verdana" charset="0"/>
                <a:ea typeface="宋体" charset="0"/>
              </a:rPr>
              <a:t>很容易了解每个成员的工作负荷，以便进行有效的调整和均衡 </a:t>
            </a:r>
            <a:endParaRPr kumimoji="0" lang="en-US" altLang="zh-CN" dirty="0" smtClean="0">
              <a:latin typeface="Verdana" charset="0"/>
              <a:ea typeface="宋体" charset="0"/>
            </a:endParaRPr>
          </a:p>
          <a:p>
            <a:pPr marL="812800" indent="-812800" eaLnBrk="1" hangingPunct="1"/>
            <a:r>
              <a:rPr kumimoji="0" lang="zh-CN" altLang="en-US" dirty="0" smtClean="0">
                <a:latin typeface="Verdana" charset="0"/>
                <a:ea typeface="宋体" charset="0"/>
              </a:rPr>
              <a:t>对团队成员</a:t>
            </a:r>
          </a:p>
          <a:p>
            <a:pPr marL="812800" indent="-812800" eaLnBrk="1" hangingPunct="1"/>
            <a:endParaRPr kumimoji="0" lang="zh-CN" altLang="en-US" sz="1000" dirty="0" smtClean="0">
              <a:latin typeface="Verdana" charset="0"/>
              <a:ea typeface="宋体" charset="0"/>
            </a:endParaRPr>
          </a:p>
          <a:p>
            <a:pPr marL="812800" indent="-812800" eaLnBrk="1" hangingPunct="1">
              <a:buFont typeface="Wingdings" charset="0"/>
              <a:buAutoNum type="romanUcPeriod"/>
            </a:pPr>
            <a:r>
              <a:rPr kumimoji="0" lang="zh-CN" altLang="en-US" sz="1100" dirty="0" smtClean="0">
                <a:latin typeface="Verdana" charset="0"/>
                <a:ea typeface="宋体" charset="0"/>
              </a:rPr>
              <a:t>随时了解需要处理什么问题，提高工作效率 </a:t>
            </a:r>
          </a:p>
          <a:p>
            <a:pPr marL="812800" indent="-812800" eaLnBrk="1" hangingPunct="1">
              <a:buFont typeface="Wingdings" charset="0"/>
              <a:buAutoNum type="romanUcPeriod"/>
            </a:pPr>
            <a:r>
              <a:rPr kumimoji="0" lang="zh-CN" altLang="en-US" sz="1100" dirty="0" smtClean="0">
                <a:latin typeface="Verdana" charset="0"/>
                <a:ea typeface="宋体" charset="0"/>
              </a:rPr>
              <a:t>积累处理问题的经验，促进自身能力的提高 </a:t>
            </a:r>
          </a:p>
          <a:p>
            <a:pPr marL="812800" indent="-812800" eaLnBrk="1" hangingPunct="1">
              <a:buFont typeface="Wingdings" charset="0"/>
              <a:buAutoNum type="romanUcPeriod"/>
            </a:pPr>
            <a:r>
              <a:rPr kumimoji="0" lang="zh-CN" altLang="en-US" sz="1100" dirty="0" smtClean="0">
                <a:latin typeface="Verdana" charset="0"/>
                <a:ea typeface="宋体" charset="0"/>
              </a:rPr>
              <a:t>吸取他人经验，共享自己的知识，互相学习，共同进步 </a:t>
            </a:r>
          </a:p>
          <a:p>
            <a:pPr marL="812800" indent="-812800" eaLnBrk="1" hangingPunct="1">
              <a:buFont typeface="Wingdings" charset="0"/>
              <a:buAutoNum type="romanUcPeriod"/>
            </a:pPr>
            <a:r>
              <a:rPr kumimoji="0" lang="zh-CN" altLang="en-US" sz="1100" dirty="0" smtClean="0">
                <a:latin typeface="Verdana" charset="0"/>
                <a:ea typeface="宋体" charset="0"/>
              </a:rPr>
              <a:t>新成员更轻松的了解项目历史，更快的进入状态 </a:t>
            </a:r>
          </a:p>
          <a:p>
            <a:pPr marL="812800" indent="-812800" eaLnBrk="1" hangingPunct="1">
              <a:buFont typeface="Wingdings" charset="0"/>
              <a:buAutoNum type="romanUcPeriod"/>
            </a:pPr>
            <a:r>
              <a:rPr kumimoji="0" lang="zh-CN" altLang="en-US" sz="1100" dirty="0" smtClean="0">
                <a:latin typeface="Verdana" charset="0"/>
                <a:ea typeface="宋体" charset="0"/>
              </a:rPr>
              <a:t>充分记录和体现自己对团队所做贡献</a:t>
            </a:r>
            <a:endParaRPr kumimoji="0" lang="en-US" altLang="zh-CN" sz="1100" dirty="0" smtClean="0">
              <a:latin typeface="Verdana" charset="0"/>
              <a:ea typeface="宋体" charset="0"/>
            </a:endParaRPr>
          </a:p>
          <a:p>
            <a:pPr marL="812800" indent="-812800" eaLnBrk="1" hangingPunct="1">
              <a:buFont typeface="Wingdings" charset="0"/>
              <a:buAutoNum type="romanUcPeriod"/>
            </a:pPr>
            <a:endParaRPr kumimoji="0" lang="en-US" altLang="zh-CN" sz="1100" dirty="0" smtClean="0">
              <a:latin typeface="Verdana" charset="0"/>
              <a:ea typeface="宋体" charset="0"/>
            </a:endParaRPr>
          </a:p>
          <a:p>
            <a:pPr marL="812800" indent="-812800" eaLnBrk="1" hangingPunct="1">
              <a:buFont typeface="Wingdings" charset="0"/>
              <a:buAutoNum type="romanUcPeriod"/>
            </a:pPr>
            <a:endParaRPr kumimoji="0" lang="en-US" altLang="zh-CN" sz="1100" dirty="0" smtClean="0">
              <a:latin typeface="Verdana" charset="0"/>
              <a:ea typeface="宋体" charset="0"/>
            </a:endParaRPr>
          </a:p>
          <a:p>
            <a:pPr marL="0" indent="0" eaLnBrk="1" hangingPunct="1">
              <a:buFont typeface="Wingdings" charset="0"/>
              <a:buNone/>
            </a:pPr>
            <a:r>
              <a:rPr kumimoji="0" lang="zh-CN" altLang="en-US" sz="1100" dirty="0" smtClean="0">
                <a:latin typeface="Verdana" charset="0"/>
                <a:ea typeface="宋体" charset="0"/>
              </a:rPr>
              <a:t>前提：用好。否则只会增加麻烦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39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要保证正常使用，还需要天神的帮助</a:t>
            </a:r>
            <a:endParaRPr kumimoji="1" lang="en-US" altLang="zh-CN" dirty="0" smtClean="0"/>
          </a:p>
          <a:p>
            <a:r>
              <a:rPr kumimoji="1" lang="zh-CN" altLang="en-US" dirty="0" smtClean="0"/>
              <a:t>每个系统都有一堆天神在后面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6052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部门负责人具有</a:t>
            </a:r>
            <a:r>
              <a:rPr kumimoji="1" lang="en-US" altLang="zh-CN" dirty="0" smtClean="0"/>
              <a:t>JIRA</a:t>
            </a:r>
            <a:r>
              <a:rPr kumimoji="1" lang="zh-CN" altLang="en-US" dirty="0" smtClean="0"/>
              <a:t>管理员权限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指定项目负责人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4857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不考虑增加用户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自行注册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7669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添加模块并指定模块负责人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3717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整个项目的</a:t>
            </a:r>
            <a:endParaRPr kumimoji="1" lang="en-US" altLang="zh-CN" dirty="0" smtClean="0"/>
          </a:p>
          <a:p>
            <a:r>
              <a:rPr kumimoji="1" lang="en-US" altLang="zh-CN" dirty="0" smtClean="0"/>
              <a:t>   </a:t>
            </a:r>
            <a:r>
              <a:rPr kumimoji="1" lang="zh-CN" altLang="en-US" dirty="0" smtClean="0"/>
              <a:t>待完成工作</a:t>
            </a:r>
            <a:endParaRPr kumimoji="1" lang="en-US" altLang="zh-CN" dirty="0" smtClean="0"/>
          </a:p>
          <a:p>
            <a:r>
              <a:rPr kumimoji="1" lang="en-US" altLang="zh-CN" dirty="0" smtClean="0"/>
              <a:t>   </a:t>
            </a:r>
            <a:r>
              <a:rPr kumimoji="1" lang="zh-CN" altLang="en-US" dirty="0" smtClean="0"/>
              <a:t>测试人员工作状态</a:t>
            </a:r>
            <a:endParaRPr kumimoji="1" lang="en-US" altLang="zh-CN" dirty="0" smtClean="0"/>
          </a:p>
          <a:p>
            <a:r>
              <a:rPr kumimoji="1" lang="en-US" altLang="zh-CN" dirty="0" smtClean="0"/>
              <a:t>   </a:t>
            </a:r>
            <a:r>
              <a:rPr kumimoji="1" lang="zh-CN" altLang="en-US" dirty="0" smtClean="0"/>
              <a:t>开发人员工作状态</a:t>
            </a:r>
            <a:endParaRPr kumimoji="1" lang="en-US" altLang="zh-CN" dirty="0" smtClean="0"/>
          </a:p>
          <a:p>
            <a:r>
              <a:rPr kumimoji="1" lang="en-US" altLang="zh-CN" dirty="0" smtClean="0"/>
              <a:t>  </a:t>
            </a:r>
          </a:p>
          <a:p>
            <a:r>
              <a:rPr kumimoji="1" lang="en-US" altLang="zh-CN" dirty="0" smtClean="0"/>
              <a:t>   </a:t>
            </a:r>
            <a:r>
              <a:rPr kumimoji="1" lang="zh-CN" altLang="en-US" dirty="0" smtClean="0"/>
              <a:t>整体问题解决状态</a:t>
            </a:r>
            <a:endParaRPr kumimoji="1" lang="en-US" altLang="zh-CN" dirty="0" smtClean="0"/>
          </a:p>
          <a:p>
            <a:r>
              <a:rPr kumimoji="1" lang="en-US" altLang="zh-CN" dirty="0" smtClean="0"/>
              <a:t>   </a:t>
            </a:r>
            <a:r>
              <a:rPr kumimoji="1" lang="zh-CN" altLang="en-US" dirty="0" smtClean="0"/>
              <a:t>解决问题需要的时间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7118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够用了，但是深入一点，可以生活的更好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720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Jira</a:t>
            </a:r>
            <a:r>
              <a:rPr kumimoji="1" lang="zh-CN" altLang="en-US" dirty="0" smtClean="0"/>
              <a:t>能够支持的过程：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	</a:t>
            </a:r>
            <a:r>
              <a:rPr kumimoji="1" lang="zh-CN" altLang="en-US" dirty="0" smtClean="0"/>
              <a:t>需求管理，缺陷管理，</a:t>
            </a:r>
            <a:endParaRPr kumimoji="1" lang="en-US" altLang="zh-CN" dirty="0" smtClean="0"/>
          </a:p>
          <a:p>
            <a:r>
              <a:rPr kumimoji="1" lang="en-US" altLang="zh-CN" dirty="0" smtClean="0"/>
              <a:t>	</a:t>
            </a:r>
            <a:r>
              <a:rPr kumimoji="1" lang="zh-CN" altLang="en-US" dirty="0" smtClean="0"/>
              <a:t>部分支持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任务管理和质量管理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Svn</a:t>
            </a:r>
            <a:r>
              <a:rPr kumimoji="1" lang="zh-CN" altLang="en-US" dirty="0" smtClean="0"/>
              <a:t>：支持版本管理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其他：变更管理、缺陷管理，需要流程或工具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4802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6424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项目和模块视图中，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都可以通过过滤器过滤事件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7921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所有的操作在上面</a:t>
            </a:r>
            <a:endParaRPr kumimoji="1" lang="en-US" altLang="zh-CN" dirty="0" smtClean="0"/>
          </a:p>
          <a:p>
            <a:r>
              <a:rPr kumimoji="1" lang="zh-CN" altLang="en-US" dirty="0" smtClean="0"/>
              <a:t>活动（历史记录）在下面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接下来：各角色的操作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588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0210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任何人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0212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JIRA</a:t>
            </a:r>
            <a:r>
              <a:rPr kumimoji="1" lang="zh-CN" altLang="en-US" dirty="0" smtClean="0"/>
              <a:t>默认不严格区分开发人员和测试人员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1519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Jira</a:t>
            </a:r>
            <a:r>
              <a:rPr kumimoji="1" lang="zh-CN" altLang="en-US" dirty="0" smtClean="0"/>
              <a:t>默认流程中可以解决分配给别人的问题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166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解决事件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要给出结果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974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2276474" y="0"/>
            <a:ext cx="10186988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39" tIns="65020" rIns="130039" bIns="65020" anchor="ctr"/>
          <a:lstStyle/>
          <a:p>
            <a:pPr>
              <a:defRPr/>
            </a:pPr>
            <a:endParaRPr lang="zh-CN" altLang="zh-CN">
              <a:latin typeface="宋体"/>
              <a:ea typeface="宋体"/>
            </a:endParaRPr>
          </a:p>
        </p:txBody>
      </p:sp>
      <p:sp>
        <p:nvSpPr>
          <p:cNvPr id="5" name="Rectangle 52"/>
          <p:cNvSpPr>
            <a:spLocks noChangeArrowheads="1"/>
          </p:cNvSpPr>
          <p:nvPr/>
        </p:nvSpPr>
        <p:spPr bwMode="ltGray">
          <a:xfrm>
            <a:off x="8385175" y="0"/>
            <a:ext cx="4619625" cy="3956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39" tIns="65020" rIns="130039" bIns="65020" anchor="ctr"/>
          <a:lstStyle/>
          <a:p>
            <a:pPr>
              <a:defRPr/>
            </a:pPr>
            <a:endParaRPr lang="zh-CN" altLang="zh-CN">
              <a:latin typeface="宋体"/>
              <a:ea typeface="宋体"/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26989" y="3314699"/>
            <a:ext cx="12963526" cy="509588"/>
            <a:chOff x="3827" y="1468"/>
            <a:chExt cx="1927" cy="226"/>
          </a:xfrm>
        </p:grpSpPr>
        <p:sp>
          <p:nvSpPr>
            <p:cNvPr id="7" name="Line 54"/>
            <p:cNvSpPr>
              <a:spLocks noChangeShapeType="1"/>
            </p:cNvSpPr>
            <p:nvPr/>
          </p:nvSpPr>
          <p:spPr bwMode="white">
            <a:xfrm>
              <a:off x="3827" y="1468"/>
              <a:ext cx="1927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宋体"/>
                <a:ea typeface="宋体"/>
                <a:cs typeface="华文宋体" charset="0"/>
              </a:endParaRPr>
            </a:p>
          </p:txBody>
        </p:sp>
        <p:sp>
          <p:nvSpPr>
            <p:cNvPr id="8" name="Line 55"/>
            <p:cNvSpPr>
              <a:spLocks noChangeShapeType="1"/>
            </p:cNvSpPr>
            <p:nvPr/>
          </p:nvSpPr>
          <p:spPr bwMode="white">
            <a:xfrm>
              <a:off x="3827" y="1540"/>
              <a:ext cx="1927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宋体"/>
                <a:ea typeface="宋体"/>
                <a:cs typeface="华文宋体" charset="0"/>
              </a:endParaRPr>
            </a:p>
          </p:txBody>
        </p:sp>
        <p:sp>
          <p:nvSpPr>
            <p:cNvPr id="9" name="Line 56"/>
            <p:cNvSpPr>
              <a:spLocks noChangeShapeType="1"/>
            </p:cNvSpPr>
            <p:nvPr/>
          </p:nvSpPr>
          <p:spPr bwMode="white">
            <a:xfrm>
              <a:off x="3827" y="1616"/>
              <a:ext cx="1927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宋体"/>
                <a:ea typeface="宋体"/>
                <a:cs typeface="华文宋体" charset="0"/>
              </a:endParaRPr>
            </a:p>
          </p:txBody>
        </p:sp>
        <p:sp>
          <p:nvSpPr>
            <p:cNvPr id="10" name="Line 57"/>
            <p:cNvSpPr>
              <a:spLocks noChangeShapeType="1"/>
            </p:cNvSpPr>
            <p:nvPr/>
          </p:nvSpPr>
          <p:spPr bwMode="white">
            <a:xfrm>
              <a:off x="3827" y="1694"/>
              <a:ext cx="1927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宋体"/>
                <a:ea typeface="宋体"/>
                <a:cs typeface="华文宋体" charset="0"/>
              </a:endParaRPr>
            </a:p>
          </p:txBody>
        </p:sp>
      </p:grpSp>
      <p:pic>
        <p:nvPicPr>
          <p:cNvPr id="11" name="Picture 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06863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0"/>
          <p:cNvSpPr>
            <a:spLocks noChangeArrowheads="1"/>
          </p:cNvSpPr>
          <p:nvPr/>
        </p:nvSpPr>
        <p:spPr bwMode="black">
          <a:xfrm>
            <a:off x="0" y="3963988"/>
            <a:ext cx="13004800" cy="10160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39" tIns="65020" rIns="130039" bIns="65020" anchor="ctr"/>
          <a:lstStyle/>
          <a:p>
            <a:pPr>
              <a:defRPr/>
            </a:pPr>
            <a:endParaRPr lang="zh-CN" altLang="zh-CN">
              <a:latin typeface="宋体"/>
              <a:ea typeface="宋体"/>
            </a:endParaRPr>
          </a:p>
        </p:txBody>
      </p:sp>
      <p:sp>
        <p:nvSpPr>
          <p:cNvPr id="13" name="Rectangle 63"/>
          <p:cNvSpPr>
            <a:spLocks noChangeArrowheads="1"/>
          </p:cNvSpPr>
          <p:nvPr/>
        </p:nvSpPr>
        <p:spPr bwMode="gray">
          <a:xfrm>
            <a:off x="4117976" y="4010025"/>
            <a:ext cx="8886825" cy="97472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39" tIns="65020" rIns="130039" bIns="65020" anchor="ctr"/>
          <a:lstStyle/>
          <a:p>
            <a:pPr>
              <a:defRPr/>
            </a:pPr>
            <a:endParaRPr lang="zh-CN" altLang="zh-CN">
              <a:latin typeface="宋体"/>
              <a:ea typeface="宋体"/>
            </a:endParaRPr>
          </a:p>
        </p:txBody>
      </p:sp>
      <p:pic>
        <p:nvPicPr>
          <p:cNvPr id="14" name="Picture 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01" y="0"/>
            <a:ext cx="4283075" cy="395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38" y="7540625"/>
            <a:ext cx="19558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White">
          <a:xfrm>
            <a:off x="4118187" y="5743787"/>
            <a:ext cx="8561493" cy="650240"/>
          </a:xfrm>
          <a:solidFill>
            <a:schemeClr val="tx1"/>
          </a:solidFill>
        </p:spPr>
        <p:txBody>
          <a:bodyPr/>
          <a:lstStyle>
            <a:lvl1pPr marL="0" indent="0">
              <a:buFont typeface="Wingdings" charset="0"/>
              <a:buNone/>
              <a:defRPr sz="4000">
                <a:solidFill>
                  <a:schemeClr val="accent1"/>
                </a:solidFill>
                <a:latin typeface="宋体"/>
                <a:ea typeface="宋体"/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zh-CN" altLang="en-US" noProof="0" smtClean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ltGray">
          <a:xfrm>
            <a:off x="4443307" y="4009813"/>
            <a:ext cx="8236373" cy="97536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latin typeface="宋体"/>
                <a:ea typeface="宋体"/>
              </a:defRPr>
            </a:lvl1pPr>
          </a:lstStyle>
          <a:p>
            <a:pPr lvl="0"/>
            <a:r>
              <a:rPr lang="en-US" altLang="zh-CN" noProof="0" dirty="0" smtClean="0"/>
              <a:t>Click to edit Master title style</a:t>
            </a:r>
            <a:endParaRPr lang="zh-CN" altLang="en-US" noProof="0" dirty="0" smtClean="0"/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50877" y="9102725"/>
            <a:ext cx="3033712" cy="45720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  <a:latin typeface="宋体"/>
                <a:ea typeface="宋体"/>
              </a:defRPr>
            </a:lvl1pPr>
          </a:lstStyle>
          <a:p>
            <a:pPr>
              <a:defRPr/>
            </a:pPr>
            <a:fld id="{3089319B-7344-4976-9D6B-7999E600C4EA}" type="datetime4">
              <a:rPr lang="en-US" altLang="zh-CN" smtClean="0"/>
              <a:pPr>
                <a:defRPr/>
              </a:pPr>
              <a:t>2014年1月25日</a:t>
            </a:fld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443414" y="9102725"/>
            <a:ext cx="4117975" cy="45720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  <a:latin typeface="宋体"/>
                <a:ea typeface="宋体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320214" y="9102725"/>
            <a:ext cx="3033712" cy="45720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  <a:latin typeface="宋体"/>
                <a:ea typeface="宋体"/>
              </a:defRPr>
            </a:lvl1pPr>
          </a:lstStyle>
          <a:p>
            <a:pPr>
              <a:defRPr/>
            </a:pPr>
            <a:fld id="{92C9AA6E-B6AF-458B-8566-56185AFB56A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1295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7B439B7-BACB-4212-8A96-8B67AF476403}" type="datetime4">
              <a:rPr lang="en-US" altLang="zh-CN"/>
              <a:pPr>
                <a:defRPr/>
              </a:pPr>
              <a:t>2014年1月25日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29F96A2-B450-4128-84C8-E457F93A7C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849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1040" y="325122"/>
            <a:ext cx="2980267" cy="8665351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25122"/>
            <a:ext cx="8724053" cy="8665351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2C415C7-924F-4966-96AD-41921C0BB354}" type="datetime4">
              <a:rPr lang="en-US" altLang="zh-CN"/>
              <a:pPr>
                <a:defRPr/>
              </a:pPr>
              <a:t>2014年1月25日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23DC6CB-00F8-4BB0-8AC6-5EF4CFC3BE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9518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6320" y="325120"/>
            <a:ext cx="8994987" cy="75861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0240" y="1842349"/>
            <a:ext cx="11704320" cy="7148124"/>
          </a:xfrm>
        </p:spPr>
        <p:txBody>
          <a:bodyPr/>
          <a:lstStyle/>
          <a:p>
            <a:pPr lvl="0"/>
            <a:r>
              <a:rPr lang="en-US" altLang="zh-CN" noProof="0" smtClean="0"/>
              <a:t>Click icon to add table</a:t>
            </a:r>
            <a:endParaRPr lang="en-US" noProof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01F030-50C8-4226-9FBF-5BF950FC59ED}" type="datetime1">
              <a:rPr lang="en-US" altLang="zh-CN"/>
              <a:pPr>
                <a:defRPr/>
              </a:pPr>
              <a:t>14-1-25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3C356F4-893D-435C-81F4-57BF9D7F4C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9803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34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BBB6E1-5B8C-4B37-8F34-841DFE95D884}" type="datetime4">
              <a:rPr lang="en-US" altLang="zh-CN"/>
              <a:pPr>
                <a:defRPr/>
              </a:pPr>
              <a:t>2014年1月25日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7F47C31-A719-4353-80A2-50A742DBCE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1206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3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4"/>
            <a:ext cx="11054080" cy="2133599"/>
          </a:xfrm>
        </p:spPr>
        <p:txBody>
          <a:bodyPr anchor="b"/>
          <a:lstStyle>
            <a:lvl1pPr marL="0" indent="0">
              <a:buNone/>
              <a:defRPr sz="2800"/>
            </a:lvl1pPr>
            <a:lvl2pPr marL="650197" indent="0">
              <a:buNone/>
              <a:defRPr sz="2600"/>
            </a:lvl2pPr>
            <a:lvl3pPr marL="1300393" indent="0">
              <a:buNone/>
              <a:defRPr sz="2300"/>
            </a:lvl3pPr>
            <a:lvl4pPr marL="1950590" indent="0">
              <a:buNone/>
              <a:defRPr sz="2000"/>
            </a:lvl4pPr>
            <a:lvl5pPr marL="2600786" indent="0">
              <a:buNone/>
              <a:defRPr sz="2000"/>
            </a:lvl5pPr>
            <a:lvl6pPr marL="3250983" indent="0">
              <a:buNone/>
              <a:defRPr sz="2000"/>
            </a:lvl6pPr>
            <a:lvl7pPr marL="3901180" indent="0">
              <a:buNone/>
              <a:defRPr sz="2000"/>
            </a:lvl7pPr>
            <a:lvl8pPr marL="4551376" indent="0">
              <a:buNone/>
              <a:defRPr sz="2000"/>
            </a:lvl8pPr>
            <a:lvl9pPr marL="5201573" indent="0">
              <a:buNone/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DF0920C-078A-4A2F-BF69-A778CFDD250D}" type="datetime4">
              <a:rPr lang="en-US" altLang="zh-CN"/>
              <a:pPr>
                <a:defRPr/>
              </a:pPr>
              <a:t>2014年1月25日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06F2E9F-459F-4FCE-AD25-BEEFF18CA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6662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1842349"/>
            <a:ext cx="5743787" cy="7148124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1842349"/>
            <a:ext cx="5743787" cy="7148124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5152D60-BCF8-425A-9EF2-2DE848850CEA}" type="datetime4">
              <a:rPr lang="en-US" altLang="zh-CN"/>
              <a:pPr>
                <a:defRPr/>
              </a:pPr>
              <a:t>2014年1月25日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DCC489-BDF9-4488-B994-16781327EA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3238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197" indent="0">
              <a:buNone/>
              <a:defRPr sz="2800" b="1"/>
            </a:lvl2pPr>
            <a:lvl3pPr marL="1300393" indent="0">
              <a:buNone/>
              <a:defRPr sz="2600" b="1"/>
            </a:lvl3pPr>
            <a:lvl4pPr marL="1950590" indent="0">
              <a:buNone/>
              <a:defRPr sz="2300" b="1"/>
            </a:lvl4pPr>
            <a:lvl5pPr marL="2600786" indent="0">
              <a:buNone/>
              <a:defRPr sz="2300" b="1"/>
            </a:lvl5pPr>
            <a:lvl6pPr marL="3250983" indent="0">
              <a:buNone/>
              <a:defRPr sz="2300" b="1"/>
            </a:lvl6pPr>
            <a:lvl7pPr marL="3901180" indent="0">
              <a:buNone/>
              <a:defRPr sz="2300" b="1"/>
            </a:lvl7pPr>
            <a:lvl8pPr marL="4551376" indent="0">
              <a:buNone/>
              <a:defRPr sz="2300" b="1"/>
            </a:lvl8pPr>
            <a:lvl9pPr marL="5201573" indent="0">
              <a:buNone/>
              <a:defRPr sz="23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60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197" indent="0">
              <a:buNone/>
              <a:defRPr sz="2800" b="1"/>
            </a:lvl2pPr>
            <a:lvl3pPr marL="1300393" indent="0">
              <a:buNone/>
              <a:defRPr sz="2600" b="1"/>
            </a:lvl3pPr>
            <a:lvl4pPr marL="1950590" indent="0">
              <a:buNone/>
              <a:defRPr sz="2300" b="1"/>
            </a:lvl4pPr>
            <a:lvl5pPr marL="2600786" indent="0">
              <a:buNone/>
              <a:defRPr sz="2300" b="1"/>
            </a:lvl5pPr>
            <a:lvl6pPr marL="3250983" indent="0">
              <a:buNone/>
              <a:defRPr sz="2300" b="1"/>
            </a:lvl6pPr>
            <a:lvl7pPr marL="3901180" indent="0">
              <a:buNone/>
              <a:defRPr sz="2300" b="1"/>
            </a:lvl7pPr>
            <a:lvl8pPr marL="4551376" indent="0">
              <a:buNone/>
              <a:defRPr sz="2300" b="1"/>
            </a:lvl8pPr>
            <a:lvl9pPr marL="5201573" indent="0">
              <a:buNone/>
              <a:defRPr sz="23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60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BA125D2-CA22-4D15-9BAE-BE1BDFBB7323}" type="datetime4">
              <a:rPr lang="en-US" altLang="zh-CN"/>
              <a:pPr>
                <a:defRPr/>
              </a:pPr>
              <a:t>2014年1月25日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E088088-16BE-47D2-8125-5E8E76289D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275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2BABC1B-5DED-448A-B41E-2492212D8FBE}" type="datetime4">
              <a:rPr lang="en-US" altLang="zh-CN"/>
              <a:pPr>
                <a:defRPr/>
              </a:pPr>
              <a:t>2014年1月25日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611D48-48E8-486F-931C-74E8A88865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080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5F1A5D-F7D1-4C7D-B493-4203674680B7}" type="datetime4">
              <a:rPr lang="en-US" altLang="zh-CN"/>
              <a:pPr>
                <a:defRPr/>
              </a:pPr>
              <a:t>2014年1月25日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4B44B97-FB42-4E4B-A0DF-A2F2002687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5689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2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40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2" y="2041033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197" indent="0">
              <a:buNone/>
              <a:defRPr sz="1700"/>
            </a:lvl2pPr>
            <a:lvl3pPr marL="1300393" indent="0">
              <a:buNone/>
              <a:defRPr sz="1400"/>
            </a:lvl3pPr>
            <a:lvl4pPr marL="1950590" indent="0">
              <a:buNone/>
              <a:defRPr sz="1300"/>
            </a:lvl4pPr>
            <a:lvl5pPr marL="2600786" indent="0">
              <a:buNone/>
              <a:defRPr sz="1300"/>
            </a:lvl5pPr>
            <a:lvl6pPr marL="3250983" indent="0">
              <a:buNone/>
              <a:defRPr sz="1300"/>
            </a:lvl6pPr>
            <a:lvl7pPr marL="3901180" indent="0">
              <a:buNone/>
              <a:defRPr sz="1300"/>
            </a:lvl7pPr>
            <a:lvl8pPr marL="4551376" indent="0">
              <a:buNone/>
              <a:defRPr sz="1300"/>
            </a:lvl8pPr>
            <a:lvl9pPr marL="5201573" indent="0">
              <a:buNone/>
              <a:defRPr sz="13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915A05-AE1D-4448-821C-4C3631CB1936}" type="datetime4">
              <a:rPr lang="en-US" altLang="zh-CN"/>
              <a:pPr>
                <a:defRPr/>
              </a:pPr>
              <a:t>2014年1月25日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B8F8E06-C9D3-47FA-AB66-5A8A070D4E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2951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197" indent="0">
              <a:buNone/>
              <a:defRPr sz="4000"/>
            </a:lvl2pPr>
            <a:lvl3pPr marL="1300393" indent="0">
              <a:buNone/>
              <a:defRPr sz="3400"/>
            </a:lvl3pPr>
            <a:lvl4pPr marL="1950590" indent="0">
              <a:buNone/>
              <a:defRPr sz="2800"/>
            </a:lvl4pPr>
            <a:lvl5pPr marL="2600786" indent="0">
              <a:buNone/>
              <a:defRPr sz="2800"/>
            </a:lvl5pPr>
            <a:lvl6pPr marL="3250983" indent="0">
              <a:buNone/>
              <a:defRPr sz="2800"/>
            </a:lvl6pPr>
            <a:lvl7pPr marL="3901180" indent="0">
              <a:buNone/>
              <a:defRPr sz="2800"/>
            </a:lvl7pPr>
            <a:lvl8pPr marL="4551376" indent="0">
              <a:buNone/>
              <a:defRPr sz="2800"/>
            </a:lvl8pPr>
            <a:lvl9pPr marL="5201573" indent="0">
              <a:buNone/>
              <a:defRPr sz="2800"/>
            </a:lvl9pPr>
          </a:lstStyle>
          <a:p>
            <a:pPr lvl="0"/>
            <a:r>
              <a:rPr lang="en-US" altLang="zh-CN" noProof="0" smtClean="0"/>
              <a:t>Drag picture to placeholder or click icon to add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197" indent="0">
              <a:buNone/>
              <a:defRPr sz="1700"/>
            </a:lvl2pPr>
            <a:lvl3pPr marL="1300393" indent="0">
              <a:buNone/>
              <a:defRPr sz="1400"/>
            </a:lvl3pPr>
            <a:lvl4pPr marL="1950590" indent="0">
              <a:buNone/>
              <a:defRPr sz="1300"/>
            </a:lvl4pPr>
            <a:lvl5pPr marL="2600786" indent="0">
              <a:buNone/>
              <a:defRPr sz="1300"/>
            </a:lvl5pPr>
            <a:lvl6pPr marL="3250983" indent="0">
              <a:buNone/>
              <a:defRPr sz="1300"/>
            </a:lvl6pPr>
            <a:lvl7pPr marL="3901180" indent="0">
              <a:buNone/>
              <a:defRPr sz="1300"/>
            </a:lvl7pPr>
            <a:lvl8pPr marL="4551376" indent="0">
              <a:buNone/>
              <a:defRPr sz="1300"/>
            </a:lvl8pPr>
            <a:lvl9pPr marL="5201573" indent="0">
              <a:buNone/>
              <a:defRPr sz="13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B10EA08-067F-4894-BC0D-F902843269ED}" type="datetime4">
              <a:rPr lang="en-US" altLang="zh-CN"/>
              <a:pPr>
                <a:defRPr/>
              </a:pPr>
              <a:t>2014年1月25日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C1B8989-9A06-4EC9-8A22-3C7E542A15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3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vmlDrawing" Target="../drawings/vmlDrawing1.vml"/><Relationship Id="rId16" Type="http://schemas.openxmlformats.org/officeDocument/2006/relationships/image" Target="../media/image3.png"/><Relationship Id="rId17" Type="http://schemas.openxmlformats.org/officeDocument/2006/relationships/oleObject" Target="../embeddings/oleObject1.bin"/><Relationship Id="rId18" Type="http://schemas.openxmlformats.org/officeDocument/2006/relationships/image" Target="../media/image1.png"/><Relationship Id="rId19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Rectangle 32"/>
          <p:cNvSpPr>
            <a:spLocks noChangeArrowheads="1"/>
          </p:cNvSpPr>
          <p:nvPr/>
        </p:nvSpPr>
        <p:spPr bwMode="ltGray">
          <a:xfrm>
            <a:off x="15875" y="0"/>
            <a:ext cx="12988925" cy="16002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39" tIns="65020" rIns="130039" bIns="65020" anchor="ctr"/>
          <a:lstStyle/>
          <a:p>
            <a:pPr>
              <a:defRPr/>
            </a:pPr>
            <a:endParaRPr lang="zh-CN" altLang="zh-CN">
              <a:latin typeface="宋体"/>
              <a:ea typeface="宋体"/>
            </a:endParaRPr>
          </a:p>
        </p:txBody>
      </p:sp>
      <p:grpSp>
        <p:nvGrpSpPr>
          <p:cNvPr id="1027" name="Group 33"/>
          <p:cNvGrpSpPr>
            <a:grpSpLocks/>
          </p:cNvGrpSpPr>
          <p:nvPr/>
        </p:nvGrpSpPr>
        <p:grpSpPr bwMode="auto">
          <a:xfrm>
            <a:off x="0" y="1250950"/>
            <a:ext cx="13004800" cy="204789"/>
            <a:chOff x="1519" y="554"/>
            <a:chExt cx="4241" cy="91"/>
          </a:xfrm>
        </p:grpSpPr>
        <p:sp>
          <p:nvSpPr>
            <p:cNvPr id="1058" name="Line 34"/>
            <p:cNvSpPr>
              <a:spLocks noChangeShapeType="1"/>
            </p:cNvSpPr>
            <p:nvPr userDrawn="1"/>
          </p:nvSpPr>
          <p:spPr bwMode="white">
            <a:xfrm>
              <a:off x="1519" y="554"/>
              <a:ext cx="4241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宋体"/>
                <a:ea typeface="宋体"/>
                <a:cs typeface="华文宋体" charset="0"/>
              </a:endParaRPr>
            </a:p>
          </p:txBody>
        </p:sp>
        <p:sp>
          <p:nvSpPr>
            <p:cNvPr id="1059" name="Line 35"/>
            <p:cNvSpPr>
              <a:spLocks noChangeShapeType="1"/>
            </p:cNvSpPr>
            <p:nvPr userDrawn="1"/>
          </p:nvSpPr>
          <p:spPr bwMode="white">
            <a:xfrm>
              <a:off x="1519" y="599"/>
              <a:ext cx="4241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宋体"/>
                <a:ea typeface="宋体"/>
                <a:cs typeface="华文宋体" charset="0"/>
              </a:endParaRPr>
            </a:p>
          </p:txBody>
        </p:sp>
        <p:sp>
          <p:nvSpPr>
            <p:cNvPr id="1060" name="Line 36"/>
            <p:cNvSpPr>
              <a:spLocks noChangeShapeType="1"/>
            </p:cNvSpPr>
            <p:nvPr userDrawn="1"/>
          </p:nvSpPr>
          <p:spPr bwMode="white">
            <a:xfrm>
              <a:off x="1519" y="645"/>
              <a:ext cx="4241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宋体"/>
                <a:ea typeface="宋体"/>
                <a:cs typeface="华文宋体" charset="0"/>
              </a:endParaRPr>
            </a:p>
          </p:txBody>
        </p:sp>
      </p:grpSp>
      <p:grpSp>
        <p:nvGrpSpPr>
          <p:cNvPr id="1028" name="Group 37"/>
          <p:cNvGrpSpPr>
            <a:grpSpLocks/>
          </p:cNvGrpSpPr>
          <p:nvPr/>
        </p:nvGrpSpPr>
        <p:grpSpPr bwMode="auto">
          <a:xfrm>
            <a:off x="1" y="-15874"/>
            <a:ext cx="3330576" cy="1598613"/>
            <a:chOff x="0" y="0"/>
            <a:chExt cx="1475" cy="694"/>
          </a:xfrm>
        </p:grpSpPr>
        <p:graphicFrame>
          <p:nvGraphicFramePr>
            <p:cNvPr id="1037" name="Object 38"/>
            <p:cNvGraphicFramePr>
              <a:graphicFrameLocks noChangeAspect="1"/>
            </p:cNvGraphicFramePr>
            <p:nvPr userDrawn="1"/>
          </p:nvGraphicFramePr>
          <p:xfrm>
            <a:off x="695" y="0"/>
            <a:ext cx="780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3" name="Image" r:id="rId17" imgW="3646321" imgH="3931376" progId="Photoshop.Image.6">
                    <p:embed/>
                  </p:oleObj>
                </mc:Choice>
                <mc:Fallback>
                  <p:oleObj name="Image" r:id="rId17" imgW="3646321" imgH="3931376" progId="Photoshop.Image.6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b="11470"/>
                        <a:stretch>
                          <a:fillRect/>
                        </a:stretch>
                      </p:blipFill>
                      <p:spPr bwMode="auto">
                        <a:xfrm>
                          <a:off x="695" y="0"/>
                          <a:ext cx="780" cy="6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8" name="Object 39"/>
            <p:cNvGraphicFramePr>
              <a:graphicFrameLocks noChangeAspect="1"/>
            </p:cNvGraphicFramePr>
            <p:nvPr userDrawn="1"/>
          </p:nvGraphicFramePr>
          <p:xfrm>
            <a:off x="0" y="0"/>
            <a:ext cx="737" cy="6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4" name="Image" r:id="rId19" imgW="2575783" imgH="2545301" progId="Photoshop.Image.6">
                    <p:embed/>
                  </p:oleObj>
                </mc:Choice>
                <mc:Fallback>
                  <p:oleObj name="Image" r:id="rId19" imgW="2575783" imgH="2545301" progId="Photoshop.Image.6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737" cy="6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76639" y="325439"/>
            <a:ext cx="8994775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189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130039" tIns="65020" rIns="130039" bIns="650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0876" y="1843087"/>
            <a:ext cx="11703050" cy="7146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30039" tIns="65020" rIns="130039" bIns="650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0877" y="9274176"/>
            <a:ext cx="3033712" cy="349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30039" tIns="65020" rIns="130039" bIns="65020" numCol="1" anchor="t" anchorCtr="0" compatLnSpc="1">
            <a:prstTxWarp prst="textNoShape">
              <a:avLst/>
            </a:prstTxWarp>
          </a:bodyPr>
          <a:lstStyle>
            <a:lvl1pPr>
              <a:defRPr sz="2000" smtClean="0">
                <a:solidFill>
                  <a:schemeClr val="accent1"/>
                </a:solidFill>
                <a:latin typeface="宋体"/>
                <a:ea typeface="宋体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43414" y="9274176"/>
            <a:ext cx="4117975" cy="349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30039" tIns="65020" rIns="130039" bIns="65020" numCol="1" anchor="t" anchorCtr="0" compatLnSpc="1">
            <a:prstTxWarp prst="textNoShape">
              <a:avLst/>
            </a:prstTxWarp>
          </a:bodyPr>
          <a:lstStyle>
            <a:lvl1pPr>
              <a:defRPr sz="2000" smtClean="0">
                <a:solidFill>
                  <a:schemeClr val="accent1"/>
                </a:solidFill>
                <a:latin typeface="宋体"/>
                <a:ea typeface="宋体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20214" y="9274176"/>
            <a:ext cx="3033712" cy="349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30039" tIns="65020" rIns="130039" bIns="65020" numCol="1" anchor="t" anchorCtr="0" compatLnSpc="1">
            <a:prstTxWarp prst="textNoShape">
              <a:avLst/>
            </a:prstTxWarp>
          </a:bodyPr>
          <a:lstStyle>
            <a:lvl1pPr algn="r">
              <a:defRPr sz="2000" smtClean="0">
                <a:solidFill>
                  <a:schemeClr val="accent1"/>
                </a:solidFill>
                <a:latin typeface="宋体"/>
                <a:ea typeface="宋体"/>
              </a:defRPr>
            </a:lvl1pPr>
          </a:lstStyle>
          <a:p>
            <a:pPr>
              <a:defRPr/>
            </a:pPr>
            <a:fld id="{49C2A96C-71A7-44C2-9022-1A352433DDC2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034" name="Group 44"/>
          <p:cNvGrpSpPr>
            <a:grpSpLocks/>
          </p:cNvGrpSpPr>
          <p:nvPr/>
        </p:nvGrpSpPr>
        <p:grpSpPr bwMode="auto">
          <a:xfrm>
            <a:off x="0" y="1577975"/>
            <a:ext cx="13004800" cy="241300"/>
            <a:chOff x="0" y="699"/>
            <a:chExt cx="5760" cy="107"/>
          </a:xfrm>
        </p:grpSpPr>
        <p:sp>
          <p:nvSpPr>
            <p:cNvPr id="1064" name="Rectangle 40"/>
            <p:cNvSpPr>
              <a:spLocks noChangeArrowheads="1"/>
            </p:cNvSpPr>
            <p:nvPr userDrawn="1"/>
          </p:nvSpPr>
          <p:spPr bwMode="gray">
            <a:xfrm>
              <a:off x="0" y="699"/>
              <a:ext cx="5760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latin typeface="宋体"/>
                <a:ea typeface="宋体"/>
              </a:endParaRPr>
            </a:p>
          </p:txBody>
        </p:sp>
        <p:sp>
          <p:nvSpPr>
            <p:cNvPr id="1066" name="Rectangle 42"/>
            <p:cNvSpPr>
              <a:spLocks noChangeArrowheads="1"/>
            </p:cNvSpPr>
            <p:nvPr userDrawn="1"/>
          </p:nvSpPr>
          <p:spPr bwMode="gray">
            <a:xfrm>
              <a:off x="1476" y="713"/>
              <a:ext cx="4284" cy="9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latin typeface="宋体"/>
                <a:ea typeface="宋体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  <p:sldLayoutId id="2147484196" r:id="rId11"/>
    <p:sldLayoutId id="2147484197" r:id="rId12"/>
    <p:sldLayoutId id="2147484198" r:id="rId13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宋体"/>
          <a:ea typeface="宋体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微软雅黑" charset="0"/>
          <a:ea typeface="MS PGothic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微软雅黑" charset="0"/>
          <a:ea typeface="MS PGothic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微软雅黑" charset="0"/>
          <a:ea typeface="MS PGothic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微软雅黑" charset="0"/>
          <a:ea typeface="MS PGothic" pitchFamily="34" charset="-128"/>
          <a:cs typeface="ＭＳ Ｐゴシック" charset="0"/>
        </a:defRPr>
      </a:lvl5pPr>
      <a:lvl6pPr marL="650197" algn="r" rtl="0" eaLnBrk="1" fontAlgn="base" hangingPunct="1">
        <a:spcBef>
          <a:spcPct val="0"/>
        </a:spcBef>
        <a:spcAft>
          <a:spcPct val="0"/>
        </a:spcAft>
        <a:defRPr sz="5700">
          <a:solidFill>
            <a:schemeClr val="bg1"/>
          </a:solidFill>
          <a:latin typeface="Arial" charset="0"/>
          <a:ea typeface="ＭＳ Ｐゴシック" charset="0"/>
        </a:defRPr>
      </a:lvl6pPr>
      <a:lvl7pPr marL="1300393" algn="r" rtl="0" eaLnBrk="1" fontAlgn="base" hangingPunct="1">
        <a:spcBef>
          <a:spcPct val="0"/>
        </a:spcBef>
        <a:spcAft>
          <a:spcPct val="0"/>
        </a:spcAft>
        <a:defRPr sz="5700">
          <a:solidFill>
            <a:schemeClr val="bg1"/>
          </a:solidFill>
          <a:latin typeface="Arial" charset="0"/>
          <a:ea typeface="ＭＳ Ｐゴシック" charset="0"/>
        </a:defRPr>
      </a:lvl7pPr>
      <a:lvl8pPr marL="1950590" algn="r" rtl="0" eaLnBrk="1" fontAlgn="base" hangingPunct="1">
        <a:spcBef>
          <a:spcPct val="0"/>
        </a:spcBef>
        <a:spcAft>
          <a:spcPct val="0"/>
        </a:spcAft>
        <a:defRPr sz="5700">
          <a:solidFill>
            <a:schemeClr val="bg1"/>
          </a:solidFill>
          <a:latin typeface="Arial" charset="0"/>
          <a:ea typeface="ＭＳ Ｐゴシック" charset="0"/>
        </a:defRPr>
      </a:lvl8pPr>
      <a:lvl9pPr marL="2600786" algn="r" rtl="0" eaLnBrk="1" fontAlgn="base" hangingPunct="1">
        <a:spcBef>
          <a:spcPct val="0"/>
        </a:spcBef>
        <a:spcAft>
          <a:spcPct val="0"/>
        </a:spcAft>
        <a:defRPr sz="5700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487338" indent="-4873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4600">
          <a:solidFill>
            <a:schemeClr val="tx1"/>
          </a:solidFill>
          <a:latin typeface="宋体"/>
          <a:ea typeface="宋体"/>
          <a:cs typeface="ＭＳ Ｐゴシック" charset="0"/>
        </a:defRPr>
      </a:lvl1pPr>
      <a:lvl2pPr marL="1055634" indent="-404792" algn="l" rtl="0" eaLnBrk="0" fontAlgn="base" hangingPunct="0">
        <a:spcBef>
          <a:spcPct val="20000"/>
        </a:spcBef>
        <a:spcAft>
          <a:spcPct val="0"/>
        </a:spcAft>
        <a:buSzPct val="50000"/>
        <a:buFont typeface="Wingdings 2" pitchFamily="18" charset="2"/>
        <a:buChar char=""/>
        <a:defRPr sz="4000">
          <a:solidFill>
            <a:schemeClr val="tx1"/>
          </a:solidFill>
          <a:latin typeface="宋体"/>
          <a:ea typeface="宋体"/>
        </a:defRPr>
      </a:lvl2pPr>
      <a:lvl3pPr marL="1623931" indent="-323834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3400">
          <a:solidFill>
            <a:schemeClr val="tx1"/>
          </a:solidFill>
          <a:latin typeface="宋体"/>
          <a:ea typeface="宋体"/>
        </a:defRPr>
      </a:lvl3pPr>
      <a:lvl4pPr marL="2274772" indent="-323834" algn="l" rtl="0" eaLnBrk="0" fontAlgn="base" hangingPunct="0">
        <a:spcBef>
          <a:spcPct val="20000"/>
        </a:spcBef>
        <a:spcAft>
          <a:spcPct val="0"/>
        </a:spcAft>
        <a:buSzPct val="60000"/>
        <a:buFont typeface="Wingdings 2" pitchFamily="18" charset="2"/>
        <a:buChar char=""/>
        <a:defRPr sz="2800">
          <a:solidFill>
            <a:schemeClr val="tx1"/>
          </a:solidFill>
          <a:latin typeface="宋体"/>
          <a:ea typeface="宋体"/>
        </a:defRPr>
      </a:lvl4pPr>
      <a:lvl5pPr marL="2925613" indent="-323834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chemeClr val="tx1"/>
          </a:solidFill>
          <a:latin typeface="宋体"/>
          <a:ea typeface="宋体"/>
        </a:defRPr>
      </a:lvl5pPr>
      <a:lvl6pPr marL="3576081" indent="-325098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800">
          <a:solidFill>
            <a:schemeClr val="tx1"/>
          </a:solidFill>
          <a:latin typeface="+mn-lt"/>
          <a:ea typeface="+mn-ea"/>
        </a:defRPr>
      </a:lvl6pPr>
      <a:lvl7pPr marL="4226278" indent="-325098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800">
          <a:solidFill>
            <a:schemeClr val="tx1"/>
          </a:solidFill>
          <a:latin typeface="+mn-lt"/>
          <a:ea typeface="+mn-ea"/>
        </a:defRPr>
      </a:lvl7pPr>
      <a:lvl8pPr marL="4876475" indent="-325098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800">
          <a:solidFill>
            <a:schemeClr val="tx1"/>
          </a:solidFill>
          <a:latin typeface="+mn-lt"/>
          <a:ea typeface="+mn-ea"/>
        </a:defRPr>
      </a:lvl8pPr>
      <a:lvl9pPr marL="5526671" indent="-325098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197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93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90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86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83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80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376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573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导航栏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03" y="1924472"/>
            <a:ext cx="5256585" cy="748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336" y="1996481"/>
            <a:ext cx="6696744" cy="7056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5043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负责人</a:t>
            </a:r>
            <a:endParaRPr kumimoji="1" lang="zh-CN" altLang="en-US" dirty="0"/>
          </a:p>
        </p:txBody>
      </p:sp>
      <p:pic>
        <p:nvPicPr>
          <p:cNvPr id="4" name="图片 3" descr="rbm2_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42" y="5357624"/>
            <a:ext cx="2997039" cy="3480536"/>
          </a:xfrm>
          <a:prstGeom prst="rect">
            <a:avLst/>
          </a:prstGeom>
          <a:effectLst>
            <a:glow rad="152400">
              <a:schemeClr val="tx1">
                <a:lumMod val="60000"/>
                <a:lumOff val="40000"/>
                <a:alpha val="75000"/>
              </a:schemeClr>
            </a:glow>
          </a:effectLst>
        </p:spPr>
      </p:pic>
      <p:pic>
        <p:nvPicPr>
          <p:cNvPr id="5" name="图片 4" descr="rbm2_61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453" y="2212504"/>
            <a:ext cx="2834735" cy="3285854"/>
          </a:xfrm>
          <a:prstGeom prst="rect">
            <a:avLst/>
          </a:prstGeom>
        </p:spPr>
      </p:pic>
      <p:pic>
        <p:nvPicPr>
          <p:cNvPr id="6" name="图片 5" descr="rbm2_33.png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07" y="2428529"/>
            <a:ext cx="4104457" cy="5751337"/>
          </a:xfrm>
          <a:prstGeom prst="rect">
            <a:avLst/>
          </a:prstGeom>
        </p:spPr>
      </p:pic>
      <p:pic>
        <p:nvPicPr>
          <p:cNvPr id="7" name="图片 6" descr="rbm2_55.png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62" y="4700643"/>
            <a:ext cx="3601345" cy="3704548"/>
          </a:xfrm>
          <a:prstGeom prst="rect">
            <a:avLst/>
          </a:prstGeom>
        </p:spPr>
      </p:pic>
      <p:sp>
        <p:nvSpPr>
          <p:cNvPr id="8" name="圆角右箭头 7"/>
          <p:cNvSpPr/>
          <p:nvPr/>
        </p:nvSpPr>
        <p:spPr>
          <a:xfrm rot="5400000">
            <a:off x="3442808" y="5009070"/>
            <a:ext cx="1146847" cy="1170342"/>
          </a:xfrm>
          <a:prstGeom prst="bentArrow">
            <a:avLst/>
          </a:prstGeom>
          <a:solidFill>
            <a:schemeClr val="bg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 rot="21255441">
            <a:off x="1198813" y="3364633"/>
            <a:ext cx="3226615" cy="1077218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kumimoji="1" lang="zh-CN" altLang="en-US" sz="3100" b="1" dirty="0">
                <a:solidFill>
                  <a:schemeClr val="bg1"/>
                </a:solidFill>
              </a:rPr>
              <a:t>问题、新需求</a:t>
            </a:r>
            <a:endParaRPr kumimoji="1" lang="en-US" altLang="zh-CN" sz="3100" b="1" dirty="0">
              <a:solidFill>
                <a:schemeClr val="bg1"/>
              </a:solidFill>
            </a:endParaRPr>
          </a:p>
          <a:p>
            <a:r>
              <a:rPr kumimoji="1" lang="zh-CN" altLang="en-US" sz="3100" b="1" dirty="0">
                <a:solidFill>
                  <a:schemeClr val="bg1"/>
                </a:solidFill>
              </a:rPr>
              <a:t>或改进建议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007124" y="6316960"/>
            <a:ext cx="3226615" cy="584777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kumimoji="1" lang="zh-CN" altLang="en-US" sz="3100" b="1" dirty="0">
                <a:solidFill>
                  <a:schemeClr val="bg1"/>
                </a:solidFill>
              </a:rPr>
              <a:t>我来协调！</a:t>
            </a:r>
          </a:p>
        </p:txBody>
      </p:sp>
      <p:sp>
        <p:nvSpPr>
          <p:cNvPr id="11" name="文本框 10"/>
          <p:cNvSpPr txBox="1"/>
          <p:nvPr/>
        </p:nvSpPr>
        <p:spPr>
          <a:xfrm rot="1082292">
            <a:off x="6668150" y="2991831"/>
            <a:ext cx="3226615" cy="584777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kumimoji="1" lang="zh-CN" altLang="en-US" sz="3100" b="1" dirty="0">
                <a:solidFill>
                  <a:schemeClr val="bg1"/>
                </a:solidFill>
              </a:rPr>
              <a:t>搞定！</a:t>
            </a:r>
          </a:p>
        </p:txBody>
      </p:sp>
      <p:sp>
        <p:nvSpPr>
          <p:cNvPr id="12" name="圆角右箭头 11"/>
          <p:cNvSpPr/>
          <p:nvPr/>
        </p:nvSpPr>
        <p:spPr>
          <a:xfrm rot="5400000" flipH="1">
            <a:off x="7361963" y="5554410"/>
            <a:ext cx="1085402" cy="1170342"/>
          </a:xfrm>
          <a:prstGeom prst="bentArrow">
            <a:avLst/>
          </a:prstGeom>
          <a:solidFill>
            <a:schemeClr val="bg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/>
          <a:lstStyle/>
          <a:p>
            <a:endParaRPr lang="zh-CN" altLang="en-US"/>
          </a:p>
        </p:txBody>
      </p:sp>
      <p:sp>
        <p:nvSpPr>
          <p:cNvPr id="13" name="圆角右箭头 12"/>
          <p:cNvSpPr/>
          <p:nvPr/>
        </p:nvSpPr>
        <p:spPr>
          <a:xfrm rot="5400000">
            <a:off x="10067544" y="3352886"/>
            <a:ext cx="1146847" cy="1170342"/>
          </a:xfrm>
          <a:prstGeom prst="bentArrow">
            <a:avLst/>
          </a:prstGeom>
          <a:solidFill>
            <a:schemeClr val="bg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767764" y="7397081"/>
            <a:ext cx="3226615" cy="584777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kumimoji="1" lang="en-US" altLang="zh-CN" sz="3100" b="1" dirty="0">
                <a:solidFill>
                  <a:schemeClr val="bg1"/>
                </a:solidFill>
              </a:rPr>
              <a:t>Yah</a:t>
            </a:r>
            <a:r>
              <a:rPr kumimoji="1" lang="zh-CN" altLang="en-US" sz="3100" b="1" dirty="0">
                <a:solidFill>
                  <a:schemeClr val="bg1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4118952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负责人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操作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分配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解决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关闭</a:t>
            </a:r>
            <a:endParaRPr kumimoji="1" lang="en-US" altLang="zh-CN" dirty="0" smtClean="0"/>
          </a:p>
          <a:p>
            <a:r>
              <a:rPr kumimoji="1" lang="zh-CN" altLang="en-US" dirty="0" smtClean="0"/>
              <a:t>项目管理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质量管理</a:t>
            </a:r>
            <a:endParaRPr kumimoji="1"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04" y="6749008"/>
            <a:ext cx="10585176" cy="345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336" y="1924472"/>
            <a:ext cx="4176464" cy="540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604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开发人员</a:t>
            </a:r>
            <a:endParaRPr kumimoji="1" lang="zh-CN" altLang="en-US" dirty="0"/>
          </a:p>
        </p:txBody>
      </p:sp>
      <p:pic>
        <p:nvPicPr>
          <p:cNvPr id="4" name="图片 3" descr="rbm2_25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42" y="5357624"/>
            <a:ext cx="2997039" cy="3480536"/>
          </a:xfrm>
          <a:prstGeom prst="rect">
            <a:avLst/>
          </a:prstGeom>
        </p:spPr>
      </p:pic>
      <p:pic>
        <p:nvPicPr>
          <p:cNvPr id="5" name="图片 4" descr="rbm2_6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40" y="2212504"/>
            <a:ext cx="2834735" cy="3285854"/>
          </a:xfrm>
          <a:prstGeom prst="rect">
            <a:avLst/>
          </a:prstGeom>
          <a:effectLst>
            <a:glow rad="152400">
              <a:schemeClr val="tx1">
                <a:lumMod val="60000"/>
                <a:lumOff val="40000"/>
                <a:alpha val="75000"/>
              </a:schemeClr>
            </a:glow>
          </a:effectLst>
        </p:spPr>
      </p:pic>
      <p:pic>
        <p:nvPicPr>
          <p:cNvPr id="6" name="图片 5" descr="rbm2_33.png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07" y="2428529"/>
            <a:ext cx="4104457" cy="5751337"/>
          </a:xfrm>
          <a:prstGeom prst="rect">
            <a:avLst/>
          </a:prstGeom>
        </p:spPr>
      </p:pic>
      <p:pic>
        <p:nvPicPr>
          <p:cNvPr id="7" name="图片 6" descr="rbm2_55.png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62" y="4700643"/>
            <a:ext cx="3601345" cy="3704548"/>
          </a:xfrm>
          <a:prstGeom prst="rect">
            <a:avLst/>
          </a:prstGeom>
        </p:spPr>
      </p:pic>
      <p:sp>
        <p:nvSpPr>
          <p:cNvPr id="8" name="圆角右箭头 7"/>
          <p:cNvSpPr/>
          <p:nvPr/>
        </p:nvSpPr>
        <p:spPr>
          <a:xfrm rot="5400000">
            <a:off x="3442808" y="5009070"/>
            <a:ext cx="1146847" cy="1170342"/>
          </a:xfrm>
          <a:prstGeom prst="bentArrow">
            <a:avLst/>
          </a:prstGeom>
          <a:solidFill>
            <a:schemeClr val="bg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 rot="21255441">
            <a:off x="1198813" y="3364633"/>
            <a:ext cx="3226615" cy="1077218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kumimoji="1" lang="zh-CN" altLang="en-US" sz="3100" b="1" dirty="0">
                <a:solidFill>
                  <a:schemeClr val="bg1"/>
                </a:solidFill>
              </a:rPr>
              <a:t>问题、新需求</a:t>
            </a:r>
            <a:endParaRPr kumimoji="1" lang="en-US" altLang="zh-CN" sz="3100" b="1" dirty="0">
              <a:solidFill>
                <a:schemeClr val="bg1"/>
              </a:solidFill>
            </a:endParaRPr>
          </a:p>
          <a:p>
            <a:r>
              <a:rPr kumimoji="1" lang="zh-CN" altLang="en-US" sz="3100" b="1" dirty="0">
                <a:solidFill>
                  <a:schemeClr val="bg1"/>
                </a:solidFill>
              </a:rPr>
              <a:t>或改进建议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007124" y="6316960"/>
            <a:ext cx="3226615" cy="584777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kumimoji="1" lang="zh-CN" altLang="en-US" sz="3100" b="1" dirty="0">
                <a:solidFill>
                  <a:schemeClr val="bg1"/>
                </a:solidFill>
              </a:rPr>
              <a:t>我来协调！</a:t>
            </a:r>
          </a:p>
        </p:txBody>
      </p:sp>
      <p:sp>
        <p:nvSpPr>
          <p:cNvPr id="11" name="文本框 10"/>
          <p:cNvSpPr txBox="1"/>
          <p:nvPr/>
        </p:nvSpPr>
        <p:spPr>
          <a:xfrm rot="1082292">
            <a:off x="6668150" y="2991831"/>
            <a:ext cx="3226615" cy="584777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kumimoji="1" lang="zh-CN" altLang="en-US" sz="3100" b="1" dirty="0">
                <a:solidFill>
                  <a:schemeClr val="bg1"/>
                </a:solidFill>
              </a:rPr>
              <a:t>搞定！</a:t>
            </a:r>
          </a:p>
        </p:txBody>
      </p:sp>
      <p:sp>
        <p:nvSpPr>
          <p:cNvPr id="12" name="圆角右箭头 11"/>
          <p:cNvSpPr/>
          <p:nvPr/>
        </p:nvSpPr>
        <p:spPr>
          <a:xfrm rot="5400000" flipH="1">
            <a:off x="7361963" y="5554410"/>
            <a:ext cx="1085402" cy="1170342"/>
          </a:xfrm>
          <a:prstGeom prst="bentArrow">
            <a:avLst/>
          </a:prstGeom>
          <a:solidFill>
            <a:schemeClr val="bg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/>
          <a:lstStyle/>
          <a:p>
            <a:endParaRPr lang="zh-CN" altLang="en-US"/>
          </a:p>
        </p:txBody>
      </p:sp>
      <p:sp>
        <p:nvSpPr>
          <p:cNvPr id="13" name="圆角右箭头 12"/>
          <p:cNvSpPr/>
          <p:nvPr/>
        </p:nvSpPr>
        <p:spPr>
          <a:xfrm rot="5400000">
            <a:off x="10067544" y="3352886"/>
            <a:ext cx="1146847" cy="1170342"/>
          </a:xfrm>
          <a:prstGeom prst="bentArrow">
            <a:avLst/>
          </a:prstGeom>
          <a:solidFill>
            <a:schemeClr val="bg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767764" y="7397081"/>
            <a:ext cx="3226615" cy="584777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kumimoji="1" lang="en-US" altLang="zh-CN" sz="3100" b="1" dirty="0">
                <a:solidFill>
                  <a:schemeClr val="bg1"/>
                </a:solidFill>
              </a:rPr>
              <a:t>Yah</a:t>
            </a:r>
            <a:r>
              <a:rPr kumimoji="1" lang="zh-CN" altLang="en-US" sz="3100" b="1" dirty="0">
                <a:solidFill>
                  <a:schemeClr val="bg1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2601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开发人员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过滤器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分配给我的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操作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分配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开始进行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停止进行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解决事件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关闭事件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52" y="4804792"/>
            <a:ext cx="8568952" cy="4032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7319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处理结果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28" y="1924472"/>
            <a:ext cx="11809312" cy="77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1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处理结果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Fixed </a:t>
            </a:r>
            <a:r>
              <a:rPr lang="en-US" altLang="zh-CN" b="1" dirty="0" smtClean="0"/>
              <a:t>				</a:t>
            </a:r>
            <a:r>
              <a:rPr lang="zh-CN" altLang="en-US" b="1" dirty="0" smtClean="0"/>
              <a:t>解决</a:t>
            </a:r>
            <a:endParaRPr lang="zh-CN" altLang="zh-CN" dirty="0"/>
          </a:p>
          <a:p>
            <a:r>
              <a:rPr lang="en-US" altLang="zh-CN" b="1" dirty="0" smtClean="0"/>
              <a:t>Won’t Fix			</a:t>
            </a:r>
            <a:r>
              <a:rPr lang="zh-CN" altLang="en-US" b="1" dirty="0" smtClean="0"/>
              <a:t>无法解决</a:t>
            </a:r>
            <a:endParaRPr lang="zh-CN" altLang="zh-CN" dirty="0"/>
          </a:p>
          <a:p>
            <a:r>
              <a:rPr lang="en-US" altLang="zh-CN" b="1" dirty="0" smtClean="0"/>
              <a:t>Duplicate			</a:t>
            </a:r>
            <a:r>
              <a:rPr lang="zh-CN" altLang="en-US" b="1" dirty="0" smtClean="0"/>
              <a:t>重复问题</a:t>
            </a:r>
            <a:r>
              <a:rPr lang="en-US" altLang="zh-CN" b="1" dirty="0" smtClean="0"/>
              <a:t> </a:t>
            </a:r>
            <a:endParaRPr lang="zh-CN" altLang="zh-CN" dirty="0"/>
          </a:p>
          <a:p>
            <a:r>
              <a:rPr lang="en-US" altLang="zh-CN" b="1" dirty="0" smtClean="0"/>
              <a:t>Incomplete 		</a:t>
            </a:r>
            <a:r>
              <a:rPr lang="zh-CN" altLang="en-US" b="1" dirty="0" smtClean="0"/>
              <a:t>描述不清</a:t>
            </a:r>
            <a:endParaRPr lang="zh-CN" altLang="zh-CN" dirty="0"/>
          </a:p>
          <a:p>
            <a:r>
              <a:rPr lang="en-US" altLang="zh-CN" b="1" dirty="0" smtClean="0"/>
              <a:t>Cannot </a:t>
            </a:r>
            <a:r>
              <a:rPr lang="en-US" altLang="zh-CN" b="1" dirty="0"/>
              <a:t>Reproduce </a:t>
            </a:r>
            <a:r>
              <a:rPr lang="zh-CN" altLang="en-US" b="1" dirty="0" smtClean="0"/>
              <a:t>无法复现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738817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开发人员</a:t>
            </a:r>
            <a:endParaRPr kumimoji="1" lang="zh-CN" altLang="en-US" dirty="0"/>
          </a:p>
        </p:txBody>
      </p:sp>
      <p:pic>
        <p:nvPicPr>
          <p:cNvPr id="4" name="图片 3" descr="rbm2_25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42" y="5357624"/>
            <a:ext cx="2997039" cy="3480536"/>
          </a:xfrm>
          <a:prstGeom prst="rect">
            <a:avLst/>
          </a:prstGeom>
        </p:spPr>
      </p:pic>
      <p:pic>
        <p:nvPicPr>
          <p:cNvPr id="5" name="图片 4" descr="rbm2_61.png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40" y="2212504"/>
            <a:ext cx="2834735" cy="3285854"/>
          </a:xfrm>
          <a:prstGeom prst="rect">
            <a:avLst/>
          </a:prstGeom>
        </p:spPr>
      </p:pic>
      <p:pic>
        <p:nvPicPr>
          <p:cNvPr id="6" name="图片 5" descr="rbm2_33.png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07" y="2428529"/>
            <a:ext cx="4104457" cy="5751337"/>
          </a:xfrm>
          <a:prstGeom prst="rect">
            <a:avLst/>
          </a:prstGeom>
        </p:spPr>
      </p:pic>
      <p:pic>
        <p:nvPicPr>
          <p:cNvPr id="7" name="图片 6" descr="rbm2_5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62" y="4700643"/>
            <a:ext cx="3601345" cy="3704548"/>
          </a:xfrm>
          <a:prstGeom prst="rect">
            <a:avLst/>
          </a:prstGeom>
          <a:effectLst>
            <a:glow rad="152400">
              <a:schemeClr val="tx1">
                <a:lumMod val="60000"/>
                <a:lumOff val="40000"/>
                <a:alpha val="75000"/>
              </a:schemeClr>
            </a:glow>
          </a:effectLst>
        </p:spPr>
      </p:pic>
      <p:sp>
        <p:nvSpPr>
          <p:cNvPr id="8" name="圆角右箭头 7"/>
          <p:cNvSpPr/>
          <p:nvPr/>
        </p:nvSpPr>
        <p:spPr>
          <a:xfrm rot="5400000">
            <a:off x="3442808" y="5009070"/>
            <a:ext cx="1146847" cy="1170342"/>
          </a:xfrm>
          <a:prstGeom prst="bentArrow">
            <a:avLst/>
          </a:prstGeom>
          <a:solidFill>
            <a:schemeClr val="bg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 rot="21255441">
            <a:off x="1198813" y="3364633"/>
            <a:ext cx="3226615" cy="1077218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kumimoji="1" lang="zh-CN" altLang="en-US" sz="3100" b="1" dirty="0">
                <a:solidFill>
                  <a:schemeClr val="bg1"/>
                </a:solidFill>
              </a:rPr>
              <a:t>问题、新需求</a:t>
            </a:r>
            <a:endParaRPr kumimoji="1" lang="en-US" altLang="zh-CN" sz="3100" b="1" dirty="0">
              <a:solidFill>
                <a:schemeClr val="bg1"/>
              </a:solidFill>
            </a:endParaRPr>
          </a:p>
          <a:p>
            <a:r>
              <a:rPr kumimoji="1" lang="zh-CN" altLang="en-US" sz="3100" b="1" dirty="0">
                <a:solidFill>
                  <a:schemeClr val="bg1"/>
                </a:solidFill>
              </a:rPr>
              <a:t>或改进建议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007124" y="6316960"/>
            <a:ext cx="3226615" cy="584777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kumimoji="1" lang="zh-CN" altLang="en-US" sz="3100" b="1" dirty="0">
                <a:solidFill>
                  <a:schemeClr val="bg1"/>
                </a:solidFill>
              </a:rPr>
              <a:t>我来协调！</a:t>
            </a:r>
          </a:p>
        </p:txBody>
      </p:sp>
      <p:sp>
        <p:nvSpPr>
          <p:cNvPr id="11" name="文本框 10"/>
          <p:cNvSpPr txBox="1"/>
          <p:nvPr/>
        </p:nvSpPr>
        <p:spPr>
          <a:xfrm rot="1082292">
            <a:off x="6668150" y="2991831"/>
            <a:ext cx="3226615" cy="584777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kumimoji="1" lang="zh-CN" altLang="en-US" sz="3100" b="1" dirty="0">
                <a:solidFill>
                  <a:schemeClr val="bg1"/>
                </a:solidFill>
              </a:rPr>
              <a:t>搞定！</a:t>
            </a:r>
          </a:p>
        </p:txBody>
      </p:sp>
      <p:sp>
        <p:nvSpPr>
          <p:cNvPr id="12" name="圆角右箭头 11"/>
          <p:cNvSpPr/>
          <p:nvPr/>
        </p:nvSpPr>
        <p:spPr>
          <a:xfrm rot="5400000" flipH="1">
            <a:off x="7361963" y="5554410"/>
            <a:ext cx="1085402" cy="1170342"/>
          </a:xfrm>
          <a:prstGeom prst="bentArrow">
            <a:avLst/>
          </a:prstGeom>
          <a:solidFill>
            <a:schemeClr val="bg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/>
          <a:lstStyle/>
          <a:p>
            <a:endParaRPr lang="zh-CN" altLang="en-US"/>
          </a:p>
        </p:txBody>
      </p:sp>
      <p:sp>
        <p:nvSpPr>
          <p:cNvPr id="13" name="圆角右箭头 12"/>
          <p:cNvSpPr/>
          <p:nvPr/>
        </p:nvSpPr>
        <p:spPr>
          <a:xfrm rot="5400000">
            <a:off x="10067544" y="3352886"/>
            <a:ext cx="1146847" cy="1170342"/>
          </a:xfrm>
          <a:prstGeom prst="bentArrow">
            <a:avLst/>
          </a:prstGeom>
          <a:solidFill>
            <a:schemeClr val="bg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767764" y="7397081"/>
            <a:ext cx="3226615" cy="584777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kumimoji="1" lang="en-US" altLang="zh-CN" sz="3100" b="1" dirty="0">
                <a:solidFill>
                  <a:schemeClr val="bg1"/>
                </a:solidFill>
              </a:rPr>
              <a:t>Yah</a:t>
            </a:r>
            <a:r>
              <a:rPr kumimoji="1" lang="zh-CN" altLang="en-US" sz="3100" b="1" dirty="0">
                <a:solidFill>
                  <a:schemeClr val="bg1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909980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关闭问题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04" y="2140496"/>
            <a:ext cx="11881320" cy="561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272" y="6677000"/>
            <a:ext cx="61849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7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带来的好处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2590061"/>
              </p:ext>
            </p:extLst>
          </p:nvPr>
        </p:nvGraphicFramePr>
        <p:xfrm>
          <a:off x="650876" y="1843087"/>
          <a:ext cx="11703050" cy="7146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2490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管理员</a:t>
            </a:r>
            <a:endParaRPr kumimoji="1" lang="zh-CN" altLang="en-US" dirty="0"/>
          </a:p>
        </p:txBody>
      </p:sp>
      <p:pic>
        <p:nvPicPr>
          <p:cNvPr id="4" name="图片 3" descr="rbm2_25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43" y="6023960"/>
            <a:ext cx="2423266" cy="2814199"/>
          </a:xfrm>
          <a:prstGeom prst="rect">
            <a:avLst/>
          </a:prstGeom>
        </p:spPr>
      </p:pic>
      <p:pic>
        <p:nvPicPr>
          <p:cNvPr id="5" name="图片 4" descr="rbm2_61.png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12" y="5452864"/>
            <a:ext cx="1779620" cy="2062828"/>
          </a:xfrm>
          <a:prstGeom prst="rect">
            <a:avLst/>
          </a:prstGeom>
        </p:spPr>
      </p:pic>
      <p:pic>
        <p:nvPicPr>
          <p:cNvPr id="6" name="图片 5" descr="rbm2_33.png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07" y="5086982"/>
            <a:ext cx="2207245" cy="3092884"/>
          </a:xfrm>
          <a:prstGeom prst="rect">
            <a:avLst/>
          </a:prstGeom>
        </p:spPr>
      </p:pic>
      <p:pic>
        <p:nvPicPr>
          <p:cNvPr id="7" name="图片 6" descr="rbm2_55.png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768" y="6532984"/>
            <a:ext cx="2759639" cy="2838721"/>
          </a:xfrm>
          <a:prstGeom prst="rect">
            <a:avLst/>
          </a:prstGeom>
        </p:spPr>
      </p:pic>
      <p:sp>
        <p:nvSpPr>
          <p:cNvPr id="8" name="圆角右箭头 7"/>
          <p:cNvSpPr/>
          <p:nvPr/>
        </p:nvSpPr>
        <p:spPr>
          <a:xfrm rot="5400000">
            <a:off x="2697723" y="6089189"/>
            <a:ext cx="1146847" cy="1170342"/>
          </a:xfrm>
          <a:prstGeom prst="bentArrow">
            <a:avLst/>
          </a:prstGeom>
          <a:solidFill>
            <a:schemeClr val="bg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/>
          <a:lstStyle/>
          <a:p>
            <a:endParaRPr lang="zh-CN" altLang="en-US"/>
          </a:p>
        </p:txBody>
      </p:sp>
      <p:sp>
        <p:nvSpPr>
          <p:cNvPr id="12" name="圆角右箭头 11"/>
          <p:cNvSpPr/>
          <p:nvPr/>
        </p:nvSpPr>
        <p:spPr>
          <a:xfrm rot="5400000" flipH="1">
            <a:off x="6760894" y="6562522"/>
            <a:ext cx="1085402" cy="1170342"/>
          </a:xfrm>
          <a:prstGeom prst="bentArrow">
            <a:avLst/>
          </a:prstGeom>
          <a:solidFill>
            <a:schemeClr val="bg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/>
          <a:lstStyle/>
          <a:p>
            <a:endParaRPr lang="zh-CN" altLang="en-US"/>
          </a:p>
        </p:txBody>
      </p:sp>
      <p:sp>
        <p:nvSpPr>
          <p:cNvPr id="13" name="圆角右箭头 12"/>
          <p:cNvSpPr/>
          <p:nvPr/>
        </p:nvSpPr>
        <p:spPr>
          <a:xfrm rot="5400000">
            <a:off x="9394467" y="6161197"/>
            <a:ext cx="1146847" cy="1170342"/>
          </a:xfrm>
          <a:prstGeom prst="bentArrow">
            <a:avLst/>
          </a:prstGeom>
          <a:solidFill>
            <a:schemeClr val="bg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/>
          <a:lstStyle/>
          <a:p>
            <a:endParaRPr lang="zh-CN" altLang="en-US"/>
          </a:p>
        </p:txBody>
      </p:sp>
      <p:pic>
        <p:nvPicPr>
          <p:cNvPr id="3" name="图片 2" descr="skd182040sd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76" y="1204392"/>
            <a:ext cx="3744416" cy="4488395"/>
          </a:xfrm>
          <a:prstGeom prst="rect">
            <a:avLst/>
          </a:prstGeom>
          <a:effectLst>
            <a:glow rad="152400">
              <a:schemeClr val="tx1">
                <a:lumMod val="60000"/>
                <a:lumOff val="40000"/>
                <a:alpha val="75000"/>
              </a:schemeClr>
            </a:glow>
          </a:effectLst>
        </p:spPr>
      </p:pic>
      <p:sp>
        <p:nvSpPr>
          <p:cNvPr id="10" name="文本框 9"/>
          <p:cNvSpPr txBox="1"/>
          <p:nvPr/>
        </p:nvSpPr>
        <p:spPr>
          <a:xfrm>
            <a:off x="4846216" y="3436640"/>
            <a:ext cx="3226615" cy="584777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kumimoji="1" lang="en-US" altLang="zh-CN" sz="3100" b="1" dirty="0" smtClean="0">
                <a:solidFill>
                  <a:schemeClr val="bg1"/>
                </a:solidFill>
              </a:rPr>
              <a:t>I’m God!</a:t>
            </a:r>
            <a:endParaRPr kumimoji="1" lang="zh-CN" altLang="en-US" sz="3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85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项目视图</a:t>
            </a:r>
            <a:endParaRPr kumimoji="1"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8470"/>
            <a:ext cx="13004800" cy="80648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8337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部门负责人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创建项目</a:t>
            </a:r>
            <a:endParaRPr kumimoji="1"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12" y="1996480"/>
            <a:ext cx="4787900" cy="39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408" y="1852464"/>
            <a:ext cx="6188710" cy="7724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0709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800" dirty="0" smtClean="0"/>
              <a:t>项目管理员</a:t>
            </a:r>
            <a:r>
              <a:rPr kumimoji="1" lang="en-US" altLang="zh-CN" sz="4800" dirty="0" smtClean="0"/>
              <a:t>—</a:t>
            </a:r>
            <a:r>
              <a:rPr kumimoji="1" lang="zh-CN" altLang="en-US" sz="4800" dirty="0"/>
              <a:t>增加项目成员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管理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项目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具体项目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项目角色：查看成员</a:t>
            </a:r>
            <a:endParaRPr kumimoji="1"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8" y="3580656"/>
            <a:ext cx="11809312" cy="4032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489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项目管理员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添加模块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68" y="3292624"/>
            <a:ext cx="1152608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33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面板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62440" y="5812904"/>
            <a:ext cx="11703050" cy="7146926"/>
          </a:xfrm>
        </p:spPr>
        <p:txBody>
          <a:bodyPr/>
          <a:lstStyle/>
          <a:p>
            <a:r>
              <a:rPr kumimoji="1" lang="en-US" altLang="en-US" dirty="0" smtClean="0"/>
              <a:t>个人门户</a:t>
            </a:r>
          </a:p>
          <a:p>
            <a:r>
              <a:rPr kumimoji="1" lang="en-US" altLang="en-US" dirty="0" smtClean="0"/>
              <a:t>多个面板</a:t>
            </a:r>
          </a:p>
          <a:p>
            <a:r>
              <a:rPr kumimoji="1" lang="en-US" altLang="en-US" dirty="0" smtClean="0"/>
              <a:t>可以分享</a:t>
            </a:r>
            <a:endParaRPr kumimoji="1" lang="en-US" altLang="zh-CN" dirty="0" smtClean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488" y="2284512"/>
            <a:ext cx="5245968" cy="2464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36" y="2212504"/>
            <a:ext cx="5040560" cy="252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659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面板例子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20" y="1996480"/>
            <a:ext cx="12479064" cy="7344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9884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>
                <a:latin typeface="微软雅黑" pitchFamily="34" charset="-122"/>
              </a:rPr>
              <a:t>内容</a:t>
            </a:r>
            <a:endParaRPr lang="zh-CN" altLang="en-US" dirty="0" smtClean="0">
              <a:latin typeface="微软雅黑" pitchFamily="34" charset="-122"/>
            </a:endParaRPr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gray">
          <a:xfrm>
            <a:off x="3334049" y="2859436"/>
            <a:ext cx="6248400" cy="936624"/>
          </a:xfrm>
          <a:prstGeom prst="roundRect">
            <a:avLst>
              <a:gd name="adj" fmla="val 19046"/>
            </a:avLst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28575">
            <a:solidFill>
              <a:schemeClr val="bg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1430" tIns="45715" rIns="91430" bIns="45715" anchor="ctr"/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</a:rPr>
              <a:t>      1. JIRA</a:t>
            </a:r>
            <a:r>
              <a:rPr lang="zh-CN" altLang="en-US" sz="3600" b="1" dirty="0">
                <a:solidFill>
                  <a:schemeClr val="bg1"/>
                </a:solidFill>
              </a:rPr>
              <a:t>是什么</a:t>
            </a:r>
            <a:r>
              <a:rPr lang="en-US" altLang="zh-CN" sz="3600" b="1" dirty="0">
                <a:solidFill>
                  <a:schemeClr val="bg1"/>
                </a:solidFill>
              </a:rPr>
              <a:t>        	    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gray">
          <a:xfrm>
            <a:off x="3334049" y="3940523"/>
            <a:ext cx="6248400" cy="935037"/>
          </a:xfrm>
          <a:prstGeom prst="roundRect">
            <a:avLst>
              <a:gd name="adj" fmla="val 12796"/>
            </a:avLst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28575">
            <a:solidFill>
              <a:schemeClr val="bg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1430" tIns="45715" rIns="91430" bIns="45715" anchor="ctr"/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</a:rPr>
              <a:t>      2. </a:t>
            </a:r>
            <a:r>
              <a:rPr lang="zh-CN" altLang="en-US" sz="3600" b="1" dirty="0">
                <a:solidFill>
                  <a:schemeClr val="bg1"/>
                </a:solidFill>
              </a:rPr>
              <a:t>基本概念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gray">
          <a:xfrm>
            <a:off x="3334049" y="5093048"/>
            <a:ext cx="6248400" cy="935037"/>
          </a:xfrm>
          <a:prstGeom prst="roundRect">
            <a:avLst>
              <a:gd name="adj" fmla="val 19046"/>
            </a:avLst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28575">
            <a:solidFill>
              <a:schemeClr val="bg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1430" tIns="45715" rIns="91430" bIns="45715" anchor="ctr"/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</a:rPr>
              <a:t>      3. JIRA</a:t>
            </a:r>
            <a:r>
              <a:rPr lang="zh-CN" altLang="en-US" sz="3600" b="1" dirty="0">
                <a:solidFill>
                  <a:schemeClr val="bg1"/>
                </a:solidFill>
              </a:rPr>
              <a:t>的使用</a:t>
            </a:r>
            <a:r>
              <a:rPr lang="en-US" altLang="zh-CN" sz="3600" b="1" dirty="0">
                <a:solidFill>
                  <a:schemeClr val="bg1"/>
                </a:solidFill>
              </a:rPr>
              <a:t>		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gray">
          <a:xfrm>
            <a:off x="3334048" y="6244952"/>
            <a:ext cx="6248400" cy="935037"/>
          </a:xfrm>
          <a:prstGeom prst="roundRect">
            <a:avLst>
              <a:gd name="adj" fmla="val 19046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28575">
            <a:solidFill>
              <a:schemeClr val="bg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1430" tIns="45715" rIns="91430" bIns="45715" anchor="ctr"/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</a:rPr>
              <a:t>      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4. </a:t>
            </a:r>
            <a:r>
              <a:rPr lang="en-US" altLang="zh-CN" sz="3600" b="1" dirty="0">
                <a:solidFill>
                  <a:schemeClr val="bg1"/>
                </a:solidFill>
              </a:rPr>
              <a:t>JIRA</a:t>
            </a:r>
            <a:r>
              <a:rPr lang="zh-CN" altLang="en-US" sz="3600" b="1" dirty="0">
                <a:solidFill>
                  <a:schemeClr val="bg1"/>
                </a:solidFill>
              </a:rPr>
              <a:t>与项目管理</a:t>
            </a:r>
          </a:p>
        </p:txBody>
      </p:sp>
    </p:spTree>
    <p:extLst>
      <p:ext uri="{BB962C8B-B14F-4D97-AF65-F5344CB8AC3E}">
        <p14:creationId xmlns:p14="http://schemas.microsoft.com/office/powerpoint/2010/main" val="92807384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JIRA</a:t>
            </a:r>
            <a:r>
              <a:rPr kumimoji="1" lang="zh-CN" altLang="en-US" dirty="0" smtClean="0"/>
              <a:t>与项目管理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864" y="2068488"/>
            <a:ext cx="9215330" cy="705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93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项目视图</a:t>
            </a:r>
            <a:endParaRPr kumimoji="1" lang="zh-CN" altLang="en-US" dirty="0"/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103711006"/>
              </p:ext>
            </p:extLst>
          </p:nvPr>
        </p:nvGraphicFramePr>
        <p:xfrm>
          <a:off x="601070" y="2029182"/>
          <a:ext cx="11661970" cy="7096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705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模块视图</a:t>
            </a:r>
            <a:endParaRPr kumimoji="1"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21" y="2140496"/>
            <a:ext cx="6768752" cy="309634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3034698646"/>
              </p:ext>
            </p:extLst>
          </p:nvPr>
        </p:nvGraphicFramePr>
        <p:xfrm>
          <a:off x="2825452" y="3351797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4546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过滤器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368" y="2068488"/>
            <a:ext cx="3960440" cy="7056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16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事件视图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04" y="2140496"/>
            <a:ext cx="12479064" cy="61926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165696" y="2068488"/>
            <a:ext cx="9310712" cy="79208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0192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需求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测试人员</a:t>
            </a:r>
            <a:endParaRPr kumimoji="1" lang="zh-CN" altLang="en-US" dirty="0"/>
          </a:p>
        </p:txBody>
      </p:sp>
      <p:pic>
        <p:nvPicPr>
          <p:cNvPr id="4" name="图片 3" descr="rbm2_25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42" y="5357624"/>
            <a:ext cx="2997039" cy="3480536"/>
          </a:xfrm>
          <a:prstGeom prst="rect">
            <a:avLst/>
          </a:prstGeom>
        </p:spPr>
      </p:pic>
      <p:pic>
        <p:nvPicPr>
          <p:cNvPr id="5" name="图片 4" descr="rbm2_61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453" y="2212504"/>
            <a:ext cx="2834735" cy="3285854"/>
          </a:xfrm>
          <a:prstGeom prst="rect">
            <a:avLst/>
          </a:prstGeom>
        </p:spPr>
      </p:pic>
      <p:pic>
        <p:nvPicPr>
          <p:cNvPr id="6" name="图片 5" descr="rbm2_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07" y="2428529"/>
            <a:ext cx="4104457" cy="5751337"/>
          </a:xfrm>
          <a:prstGeom prst="rect">
            <a:avLst/>
          </a:prstGeom>
          <a:effectLst>
            <a:glow rad="152400">
              <a:schemeClr val="tx1">
                <a:lumMod val="60000"/>
                <a:lumOff val="40000"/>
                <a:alpha val="75000"/>
              </a:schemeClr>
            </a:glow>
          </a:effectLst>
        </p:spPr>
      </p:pic>
      <p:pic>
        <p:nvPicPr>
          <p:cNvPr id="7" name="图片 6" descr="rbm2_55.png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62" y="4700643"/>
            <a:ext cx="3601345" cy="3704548"/>
          </a:xfrm>
          <a:prstGeom prst="rect">
            <a:avLst/>
          </a:prstGeom>
        </p:spPr>
      </p:pic>
      <p:sp>
        <p:nvSpPr>
          <p:cNvPr id="8" name="圆角右箭头 7"/>
          <p:cNvSpPr/>
          <p:nvPr/>
        </p:nvSpPr>
        <p:spPr>
          <a:xfrm rot="5400000">
            <a:off x="3442808" y="5009070"/>
            <a:ext cx="1146847" cy="1170342"/>
          </a:xfrm>
          <a:prstGeom prst="bentArrow">
            <a:avLst/>
          </a:prstGeom>
          <a:solidFill>
            <a:schemeClr val="bg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 rot="21255441">
            <a:off x="1198813" y="3364633"/>
            <a:ext cx="3226615" cy="1077218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kumimoji="1" lang="zh-CN" altLang="en-US" sz="3100" b="1" dirty="0">
                <a:solidFill>
                  <a:schemeClr val="bg1"/>
                </a:solidFill>
              </a:rPr>
              <a:t>问题、新需求</a:t>
            </a:r>
            <a:endParaRPr kumimoji="1" lang="en-US" altLang="zh-CN" sz="3100" b="1" dirty="0">
              <a:solidFill>
                <a:schemeClr val="bg1"/>
              </a:solidFill>
            </a:endParaRPr>
          </a:p>
          <a:p>
            <a:r>
              <a:rPr kumimoji="1" lang="zh-CN" altLang="en-US" sz="3100" b="1" dirty="0">
                <a:solidFill>
                  <a:schemeClr val="bg1"/>
                </a:solidFill>
              </a:rPr>
              <a:t>或改进建议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007124" y="6316960"/>
            <a:ext cx="3226615" cy="584777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kumimoji="1" lang="zh-CN" altLang="en-US" sz="3100" b="1" dirty="0">
                <a:solidFill>
                  <a:schemeClr val="bg1"/>
                </a:solidFill>
              </a:rPr>
              <a:t>我来协调！</a:t>
            </a:r>
          </a:p>
        </p:txBody>
      </p:sp>
      <p:sp>
        <p:nvSpPr>
          <p:cNvPr id="11" name="文本框 10"/>
          <p:cNvSpPr txBox="1"/>
          <p:nvPr/>
        </p:nvSpPr>
        <p:spPr>
          <a:xfrm rot="1082292">
            <a:off x="6668150" y="2991831"/>
            <a:ext cx="3226615" cy="584777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kumimoji="1" lang="zh-CN" altLang="en-US" sz="3100" b="1" dirty="0">
                <a:solidFill>
                  <a:schemeClr val="bg1"/>
                </a:solidFill>
              </a:rPr>
              <a:t>搞定！</a:t>
            </a:r>
          </a:p>
        </p:txBody>
      </p:sp>
      <p:sp>
        <p:nvSpPr>
          <p:cNvPr id="12" name="圆角右箭头 11"/>
          <p:cNvSpPr/>
          <p:nvPr/>
        </p:nvSpPr>
        <p:spPr>
          <a:xfrm rot="5400000" flipH="1">
            <a:off x="7361963" y="5554410"/>
            <a:ext cx="1085402" cy="1170342"/>
          </a:xfrm>
          <a:prstGeom prst="bentArrow">
            <a:avLst/>
          </a:prstGeom>
          <a:solidFill>
            <a:schemeClr val="bg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/>
          <a:lstStyle/>
          <a:p>
            <a:endParaRPr lang="zh-CN" altLang="en-US"/>
          </a:p>
        </p:txBody>
      </p:sp>
      <p:sp>
        <p:nvSpPr>
          <p:cNvPr id="13" name="圆角右箭头 12"/>
          <p:cNvSpPr/>
          <p:nvPr/>
        </p:nvSpPr>
        <p:spPr>
          <a:xfrm rot="5400000">
            <a:off x="10067544" y="3352886"/>
            <a:ext cx="1146847" cy="1170342"/>
          </a:xfrm>
          <a:prstGeom prst="bentArrow">
            <a:avLst/>
          </a:prstGeom>
          <a:solidFill>
            <a:schemeClr val="bg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767764" y="7397081"/>
            <a:ext cx="3226615" cy="584777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kumimoji="1" lang="en-US" altLang="zh-CN" sz="3100" b="1" dirty="0">
                <a:solidFill>
                  <a:schemeClr val="bg1"/>
                </a:solidFill>
              </a:rPr>
              <a:t>Yah</a:t>
            </a:r>
            <a:r>
              <a:rPr kumimoji="1" lang="zh-CN" altLang="en-US" sz="3100" b="1" dirty="0">
                <a:solidFill>
                  <a:schemeClr val="bg1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47535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新建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编辑事件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76" y="2140496"/>
            <a:ext cx="6264696" cy="3672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12" y="1852464"/>
            <a:ext cx="7139534" cy="7901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0684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重新打开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07" y="2500536"/>
            <a:ext cx="11355319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48515"/>
      </p:ext>
    </p:extLst>
  </p:cSld>
  <p:clrMapOvr>
    <a:masterClrMapping/>
  </p:clrMapOvr>
</p:sld>
</file>

<file path=ppt/theme/theme1.xml><?xml version="1.0" encoding="utf-8"?>
<a:theme xmlns:a="http://schemas.openxmlformats.org/drawingml/2006/main" name="ms01_1">
  <a:themeElements>
    <a:clrScheme name="ms01_1 1">
      <a:dk1>
        <a:srgbClr val="1D528D"/>
      </a:dk1>
      <a:lt1>
        <a:srgbClr val="FFFFFF"/>
      </a:lt1>
      <a:dk2>
        <a:srgbClr val="000000"/>
      </a:dk2>
      <a:lt2>
        <a:srgbClr val="B2B2B2"/>
      </a:lt2>
      <a:accent1>
        <a:srgbClr val="2D6BC7"/>
      </a:accent1>
      <a:accent2>
        <a:srgbClr val="FF9900"/>
      </a:accent2>
      <a:accent3>
        <a:srgbClr val="FFFFFF"/>
      </a:accent3>
      <a:accent4>
        <a:srgbClr val="174578"/>
      </a:accent4>
      <a:accent5>
        <a:srgbClr val="ADBAE0"/>
      </a:accent5>
      <a:accent6>
        <a:srgbClr val="E78A00"/>
      </a:accent6>
      <a:hlink>
        <a:srgbClr val="9999FF"/>
      </a:hlink>
      <a:folHlink>
        <a:srgbClr val="969696"/>
      </a:folHlink>
    </a:clrScheme>
    <a:fontScheme name="ms01_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s01_1 1">
        <a:dk1>
          <a:srgbClr val="1D528D"/>
        </a:dk1>
        <a:lt1>
          <a:srgbClr val="FFFFFF"/>
        </a:lt1>
        <a:dk2>
          <a:srgbClr val="000000"/>
        </a:dk2>
        <a:lt2>
          <a:srgbClr val="B2B2B2"/>
        </a:lt2>
        <a:accent1>
          <a:srgbClr val="2D6BC7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DBAE0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01_1 2">
        <a:dk1>
          <a:srgbClr val="808080"/>
        </a:dk1>
        <a:lt1>
          <a:srgbClr val="FFFFFF"/>
        </a:lt1>
        <a:dk2>
          <a:srgbClr val="000000"/>
        </a:dk2>
        <a:lt2>
          <a:srgbClr val="B2B2B2"/>
        </a:lt2>
        <a:accent1>
          <a:srgbClr val="058089"/>
        </a:accent1>
        <a:accent2>
          <a:srgbClr val="66BE0E"/>
        </a:accent2>
        <a:accent3>
          <a:srgbClr val="FFFFFF"/>
        </a:accent3>
        <a:accent4>
          <a:srgbClr val="6C6C6C"/>
        </a:accent4>
        <a:accent5>
          <a:srgbClr val="AAC0C4"/>
        </a:accent5>
        <a:accent6>
          <a:srgbClr val="5CAC0C"/>
        </a:accent6>
        <a:hlink>
          <a:srgbClr val="2CA9D0"/>
        </a:hlink>
        <a:folHlink>
          <a:srgbClr val="4841D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01_1 3">
        <a:dk1>
          <a:srgbClr val="1D528D"/>
        </a:dk1>
        <a:lt1>
          <a:srgbClr val="FFFFFF"/>
        </a:lt1>
        <a:dk2>
          <a:srgbClr val="000000"/>
        </a:dk2>
        <a:lt2>
          <a:srgbClr val="CACACA"/>
        </a:lt2>
        <a:accent1>
          <a:srgbClr val="0099CC"/>
        </a:accent1>
        <a:accent2>
          <a:srgbClr val="8BC84E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7DB546"/>
        </a:accent6>
        <a:hlink>
          <a:srgbClr val="6E81E0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5869</TotalTime>
  <Pages>0</Pages>
  <Words>352</Words>
  <Characters>0</Characters>
  <Application>Microsoft Macintosh PowerPoint</Application>
  <PresentationFormat>自定义</PresentationFormat>
  <Lines>0</Lines>
  <Paragraphs>149</Paragraphs>
  <Slides>26</Slides>
  <Notes>18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8" baseType="lpstr">
      <vt:lpstr>ms01_1</vt:lpstr>
      <vt:lpstr>Image</vt:lpstr>
      <vt:lpstr>导航栏</vt:lpstr>
      <vt:lpstr>项目视图</vt:lpstr>
      <vt:lpstr>项目视图</vt:lpstr>
      <vt:lpstr>模块视图</vt:lpstr>
      <vt:lpstr>过滤器</vt:lpstr>
      <vt:lpstr>事件视图</vt:lpstr>
      <vt:lpstr>需求/测试人员</vt:lpstr>
      <vt:lpstr>新建/编辑事件</vt:lpstr>
      <vt:lpstr>重新打开</vt:lpstr>
      <vt:lpstr>负责人</vt:lpstr>
      <vt:lpstr>负责人</vt:lpstr>
      <vt:lpstr>开发人员</vt:lpstr>
      <vt:lpstr>开发人员</vt:lpstr>
      <vt:lpstr>处理结果</vt:lpstr>
      <vt:lpstr>处理结果</vt:lpstr>
      <vt:lpstr>开发人员</vt:lpstr>
      <vt:lpstr>关闭问题</vt:lpstr>
      <vt:lpstr>带来的好处</vt:lpstr>
      <vt:lpstr>管理员</vt:lpstr>
      <vt:lpstr>部门负责人-创建项目</vt:lpstr>
      <vt:lpstr>项目管理员—增加项目成员</vt:lpstr>
      <vt:lpstr>项目管理员—添加模块</vt:lpstr>
      <vt:lpstr>面板</vt:lpstr>
      <vt:lpstr>面板例子</vt:lpstr>
      <vt:lpstr>内容</vt:lpstr>
      <vt:lpstr>JIRA与项目管理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</dc:title>
  <dc:subject/>
  <dc:creator/>
  <cp:keywords/>
  <dc:description/>
  <cp:lastModifiedBy>microsoft</cp:lastModifiedBy>
  <cp:revision>616</cp:revision>
  <dcterms:modified xsi:type="dcterms:W3CDTF">2014-01-26T13:49:49Z</dcterms:modified>
</cp:coreProperties>
</file>